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5" r:id="rId2"/>
    <p:sldId id="257" r:id="rId3"/>
    <p:sldId id="258" r:id="rId4"/>
    <p:sldId id="276" r:id="rId5"/>
    <p:sldId id="277" r:id="rId6"/>
    <p:sldId id="278" r:id="rId7"/>
    <p:sldId id="279" r:id="rId8"/>
    <p:sldId id="280" r:id="rId9"/>
    <p:sldId id="281" r:id="rId10"/>
    <p:sldId id="268" r:id="rId11"/>
  </p:sldIdLst>
  <p:sldSz cx="16276638" cy="9144000"/>
  <p:notesSz cx="6858000" cy="9144000"/>
  <p:defaultText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DB69"/>
    <a:srgbClr val="FF3399"/>
    <a:srgbClr val="88DFE8"/>
    <a:srgbClr val="FFCC29"/>
    <a:srgbClr val="FEF4EC"/>
    <a:srgbClr val="F688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0" d="100"/>
          <a:sy n="60" d="100"/>
        </p:scale>
        <p:origin x="922" y="60"/>
      </p:cViewPr>
      <p:guideLst>
        <p:guide orient="horz" pos="2880"/>
        <p:guide pos="512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079AE0-E343-4431-9E77-3AB2AF9D83DA}" type="datetimeFigureOut">
              <a:rPr lang="en-US" smtClean="0"/>
              <a:t>5/22/2024</a:t>
            </a:fld>
            <a:endParaRPr lang="en-US"/>
          </a:p>
        </p:txBody>
      </p:sp>
      <p:sp>
        <p:nvSpPr>
          <p:cNvPr id="4" name="Slide Image Placeholder 3"/>
          <p:cNvSpPr>
            <a:spLocks noGrp="1" noRot="1" noChangeAspect="1"/>
          </p:cNvSpPr>
          <p:nvPr>
            <p:ph type="sldImg" idx="2"/>
          </p:nvPr>
        </p:nvSpPr>
        <p:spPr>
          <a:xfrm>
            <a:off x="377825" y="685800"/>
            <a:ext cx="61023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D46B89-F200-43AA-B36B-6A2EF4B500BB}" type="slidenum">
              <a:rPr lang="en-US" smtClean="0"/>
              <a:t>‹#›</a:t>
            </a:fld>
            <a:endParaRPr lang="en-US"/>
          </a:p>
        </p:txBody>
      </p:sp>
    </p:spTree>
    <p:extLst>
      <p:ext uri="{BB962C8B-B14F-4D97-AF65-F5344CB8AC3E}">
        <p14:creationId xmlns:p14="http://schemas.microsoft.com/office/powerpoint/2010/main" val="4054154378"/>
      </p:ext>
    </p:extLst>
  </p:cSld>
  <p:clrMap bg1="lt1" tx1="dk1" bg2="lt2" tx2="dk2" accent1="accent1" accent2="accent2" accent3="accent3" accent4="accent4" accent5="accent5" accent6="accent6" hlink="hlink" folHlink="folHlink"/>
  <p:notesStyle>
    <a:lvl1pPr marL="0" algn="l" defTabSz="1452524" rtl="0" eaLnBrk="1" latinLnBrk="0" hangingPunct="1">
      <a:defRPr sz="1900" kern="1200">
        <a:solidFill>
          <a:schemeClr val="tx1"/>
        </a:solidFill>
        <a:latin typeface="+mn-lt"/>
        <a:ea typeface="+mn-ea"/>
        <a:cs typeface="+mn-cs"/>
      </a:defRPr>
    </a:lvl1pPr>
    <a:lvl2pPr marL="726262" algn="l" defTabSz="1452524" rtl="0" eaLnBrk="1" latinLnBrk="0" hangingPunct="1">
      <a:defRPr sz="1900" kern="1200">
        <a:solidFill>
          <a:schemeClr val="tx1"/>
        </a:solidFill>
        <a:latin typeface="+mn-lt"/>
        <a:ea typeface="+mn-ea"/>
        <a:cs typeface="+mn-cs"/>
      </a:defRPr>
    </a:lvl2pPr>
    <a:lvl3pPr marL="1452524" algn="l" defTabSz="1452524" rtl="0" eaLnBrk="1" latinLnBrk="0" hangingPunct="1">
      <a:defRPr sz="1900" kern="1200">
        <a:solidFill>
          <a:schemeClr val="tx1"/>
        </a:solidFill>
        <a:latin typeface="+mn-lt"/>
        <a:ea typeface="+mn-ea"/>
        <a:cs typeface="+mn-cs"/>
      </a:defRPr>
    </a:lvl3pPr>
    <a:lvl4pPr marL="2178787" algn="l" defTabSz="1452524" rtl="0" eaLnBrk="1" latinLnBrk="0" hangingPunct="1">
      <a:defRPr sz="1900" kern="1200">
        <a:solidFill>
          <a:schemeClr val="tx1"/>
        </a:solidFill>
        <a:latin typeface="+mn-lt"/>
        <a:ea typeface="+mn-ea"/>
        <a:cs typeface="+mn-cs"/>
      </a:defRPr>
    </a:lvl4pPr>
    <a:lvl5pPr marL="2905049" algn="l" defTabSz="1452524" rtl="0" eaLnBrk="1" latinLnBrk="0" hangingPunct="1">
      <a:defRPr sz="1900" kern="1200">
        <a:solidFill>
          <a:schemeClr val="tx1"/>
        </a:solidFill>
        <a:latin typeface="+mn-lt"/>
        <a:ea typeface="+mn-ea"/>
        <a:cs typeface="+mn-cs"/>
      </a:defRPr>
    </a:lvl5pPr>
    <a:lvl6pPr marL="3631311" algn="l" defTabSz="1452524" rtl="0" eaLnBrk="1" latinLnBrk="0" hangingPunct="1">
      <a:defRPr sz="1900" kern="1200">
        <a:solidFill>
          <a:schemeClr val="tx1"/>
        </a:solidFill>
        <a:latin typeface="+mn-lt"/>
        <a:ea typeface="+mn-ea"/>
        <a:cs typeface="+mn-cs"/>
      </a:defRPr>
    </a:lvl6pPr>
    <a:lvl7pPr marL="4357573" algn="l" defTabSz="1452524" rtl="0" eaLnBrk="1" latinLnBrk="0" hangingPunct="1">
      <a:defRPr sz="1900" kern="1200">
        <a:solidFill>
          <a:schemeClr val="tx1"/>
        </a:solidFill>
        <a:latin typeface="+mn-lt"/>
        <a:ea typeface="+mn-ea"/>
        <a:cs typeface="+mn-cs"/>
      </a:defRPr>
    </a:lvl7pPr>
    <a:lvl8pPr marL="5083835" algn="l" defTabSz="1452524" rtl="0" eaLnBrk="1" latinLnBrk="0" hangingPunct="1">
      <a:defRPr sz="1900" kern="1200">
        <a:solidFill>
          <a:schemeClr val="tx1"/>
        </a:solidFill>
        <a:latin typeface="+mn-lt"/>
        <a:ea typeface="+mn-ea"/>
        <a:cs typeface="+mn-cs"/>
      </a:defRPr>
    </a:lvl8pPr>
    <a:lvl9pPr marL="5810098" algn="l" defTabSz="1452524"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6B89-F200-43AA-B36B-6A2EF4B500BB}" type="slidenum">
              <a:rPr lang="en-US" smtClean="0"/>
              <a:t>10</a:t>
            </a:fld>
            <a:endParaRPr lang="en-US"/>
          </a:p>
        </p:txBody>
      </p:sp>
    </p:spTree>
    <p:extLst>
      <p:ext uri="{BB962C8B-B14F-4D97-AF65-F5344CB8AC3E}">
        <p14:creationId xmlns:p14="http://schemas.microsoft.com/office/powerpoint/2010/main" val="179875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8"/>
            <a:ext cx="13835142" cy="1960033"/>
          </a:xfrm>
        </p:spPr>
        <p:txBody>
          <a:bodyPr/>
          <a:lstStyle/>
          <a:p>
            <a:r>
              <a:rPr lang="en-US"/>
              <a:t>Click to edit Master title style</a:t>
            </a:r>
          </a:p>
        </p:txBody>
      </p:sp>
      <p:sp>
        <p:nvSpPr>
          <p:cNvPr id="3" name="Subtitle 2"/>
          <p:cNvSpPr>
            <a:spLocks noGrp="1"/>
          </p:cNvSpPr>
          <p:nvPr>
            <p:ph type="subTitle" idx="1"/>
          </p:nvPr>
        </p:nvSpPr>
        <p:spPr>
          <a:xfrm>
            <a:off x="2441496" y="5181600"/>
            <a:ext cx="11393647" cy="2336800"/>
          </a:xfrm>
        </p:spPr>
        <p:txBody>
          <a:bodyPr/>
          <a:lstStyle>
            <a:lvl1pPr marL="0" indent="0" algn="ctr">
              <a:buNone/>
              <a:defRPr>
                <a:solidFill>
                  <a:schemeClr val="tx1">
                    <a:tint val="75000"/>
                  </a:schemeClr>
                </a:solidFill>
              </a:defRPr>
            </a:lvl1pPr>
            <a:lvl2pPr marL="726262" indent="0" algn="ctr">
              <a:buNone/>
              <a:defRPr>
                <a:solidFill>
                  <a:schemeClr val="tx1">
                    <a:tint val="75000"/>
                  </a:schemeClr>
                </a:solidFill>
              </a:defRPr>
            </a:lvl2pPr>
            <a:lvl3pPr marL="1452524" indent="0" algn="ctr">
              <a:buNone/>
              <a:defRPr>
                <a:solidFill>
                  <a:schemeClr val="tx1">
                    <a:tint val="75000"/>
                  </a:schemeClr>
                </a:solidFill>
              </a:defRPr>
            </a:lvl3pPr>
            <a:lvl4pPr marL="2178787" indent="0" algn="ctr">
              <a:buNone/>
              <a:defRPr>
                <a:solidFill>
                  <a:schemeClr val="tx1">
                    <a:tint val="75000"/>
                  </a:schemeClr>
                </a:solidFill>
              </a:defRPr>
            </a:lvl4pPr>
            <a:lvl5pPr marL="2905049" indent="0" algn="ctr">
              <a:buNone/>
              <a:defRPr>
                <a:solidFill>
                  <a:schemeClr val="tx1">
                    <a:tint val="75000"/>
                  </a:schemeClr>
                </a:solidFill>
              </a:defRPr>
            </a:lvl5pPr>
            <a:lvl6pPr marL="3631311" indent="0" algn="ctr">
              <a:buNone/>
              <a:defRPr>
                <a:solidFill>
                  <a:schemeClr val="tx1">
                    <a:tint val="75000"/>
                  </a:schemeClr>
                </a:solidFill>
              </a:defRPr>
            </a:lvl6pPr>
            <a:lvl7pPr marL="4357573" indent="0" algn="ctr">
              <a:buNone/>
              <a:defRPr>
                <a:solidFill>
                  <a:schemeClr val="tx1">
                    <a:tint val="75000"/>
                  </a:schemeClr>
                </a:solidFill>
              </a:defRPr>
            </a:lvl7pPr>
            <a:lvl8pPr marL="5083835" indent="0" algn="ctr">
              <a:buNone/>
              <a:defRPr>
                <a:solidFill>
                  <a:schemeClr val="tx1">
                    <a:tint val="75000"/>
                  </a:schemeClr>
                </a:solidFill>
              </a:defRPr>
            </a:lvl8pPr>
            <a:lvl9pPr marL="58100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7077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046370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007037" y="488951"/>
            <a:ext cx="6516307"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9640" y="488951"/>
            <a:ext cx="19286120"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71084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8827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2" y="5875867"/>
            <a:ext cx="13835142"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285742" y="3875618"/>
            <a:ext cx="13835142" cy="2000249"/>
          </a:xfrm>
        </p:spPr>
        <p:txBody>
          <a:bodyPr anchor="b"/>
          <a:lstStyle>
            <a:lvl1pPr marL="0" indent="0">
              <a:buNone/>
              <a:defRPr sz="3200">
                <a:solidFill>
                  <a:schemeClr val="tx1">
                    <a:tint val="75000"/>
                  </a:schemeClr>
                </a:solidFill>
              </a:defRPr>
            </a:lvl1pPr>
            <a:lvl2pPr marL="726262" indent="0">
              <a:buNone/>
              <a:defRPr sz="2900">
                <a:solidFill>
                  <a:schemeClr val="tx1">
                    <a:tint val="75000"/>
                  </a:schemeClr>
                </a:solidFill>
              </a:defRPr>
            </a:lvl2pPr>
            <a:lvl3pPr marL="1452524" indent="0">
              <a:buNone/>
              <a:defRPr sz="2500">
                <a:solidFill>
                  <a:schemeClr val="tx1">
                    <a:tint val="75000"/>
                  </a:schemeClr>
                </a:solidFill>
              </a:defRPr>
            </a:lvl3pPr>
            <a:lvl4pPr marL="2178787" indent="0">
              <a:buNone/>
              <a:defRPr sz="2200">
                <a:solidFill>
                  <a:schemeClr val="tx1">
                    <a:tint val="75000"/>
                  </a:schemeClr>
                </a:solidFill>
              </a:defRPr>
            </a:lvl4pPr>
            <a:lvl5pPr marL="2905049" indent="0">
              <a:buNone/>
              <a:defRPr sz="2200">
                <a:solidFill>
                  <a:schemeClr val="tx1">
                    <a:tint val="75000"/>
                  </a:schemeClr>
                </a:solidFill>
              </a:defRPr>
            </a:lvl5pPr>
            <a:lvl6pPr marL="3631311" indent="0">
              <a:buNone/>
              <a:defRPr sz="2200">
                <a:solidFill>
                  <a:schemeClr val="tx1">
                    <a:tint val="75000"/>
                  </a:schemeClr>
                </a:solidFill>
              </a:defRPr>
            </a:lvl6pPr>
            <a:lvl7pPr marL="4357573" indent="0">
              <a:buNone/>
              <a:defRPr sz="2200">
                <a:solidFill>
                  <a:schemeClr val="tx1">
                    <a:tint val="75000"/>
                  </a:schemeClr>
                </a:solidFill>
              </a:defRPr>
            </a:lvl7pPr>
            <a:lvl8pPr marL="5083835" indent="0">
              <a:buNone/>
              <a:defRPr sz="2200">
                <a:solidFill>
                  <a:schemeClr val="tx1">
                    <a:tint val="75000"/>
                  </a:schemeClr>
                </a:solidFill>
              </a:defRPr>
            </a:lvl8pPr>
            <a:lvl9pPr marL="5810098"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5/22/2024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80153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9640" y="2844800"/>
            <a:ext cx="12899800"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20717" y="2844800"/>
            <a:ext cx="12902627" cy="8045451"/>
          </a:xfrm>
        </p:spPr>
        <p:txBody>
          <a:bodyPr/>
          <a:lstStyle>
            <a:lvl1pPr>
              <a:defRPr sz="44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066589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26262" indent="0">
              <a:buNone/>
              <a:defRPr sz="3200" b="1"/>
            </a:lvl2pPr>
            <a:lvl3pPr marL="1452524" indent="0">
              <a:buNone/>
              <a:defRPr sz="2900" b="1"/>
            </a:lvl3pPr>
            <a:lvl4pPr marL="2178787" indent="0">
              <a:buNone/>
              <a:defRPr sz="2500" b="1"/>
            </a:lvl4pPr>
            <a:lvl5pPr marL="2905049" indent="0">
              <a:buNone/>
              <a:defRPr sz="2500" b="1"/>
            </a:lvl5pPr>
            <a:lvl6pPr marL="3631311" indent="0">
              <a:buNone/>
              <a:defRPr sz="2500" b="1"/>
            </a:lvl6pPr>
            <a:lvl7pPr marL="4357573" indent="0">
              <a:buNone/>
              <a:defRPr sz="2500" b="1"/>
            </a:lvl7pPr>
            <a:lvl8pPr marL="5083835" indent="0">
              <a:buNone/>
              <a:defRPr sz="2500" b="1"/>
            </a:lvl8pPr>
            <a:lvl9pPr marL="5810098"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2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5/22/2024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77644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5/22/2024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789007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5/22/2024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040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200" b="1"/>
            </a:lvl1pPr>
          </a:lstStyle>
          <a:p>
            <a:r>
              <a:rPr lang="en-US"/>
              <a:t>Click to edit Master title style</a:t>
            </a:r>
          </a:p>
        </p:txBody>
      </p:sp>
      <p:sp>
        <p:nvSpPr>
          <p:cNvPr id="3" name="Content Placeholder 2"/>
          <p:cNvSpPr>
            <a:spLocks noGrp="1"/>
          </p:cNvSpPr>
          <p:nvPr>
            <p:ph idx="1"/>
          </p:nvPr>
        </p:nvSpPr>
        <p:spPr>
          <a:xfrm>
            <a:off x="6363713" y="364067"/>
            <a:ext cx="9099093" cy="7804151"/>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13833" y="1913467"/>
            <a:ext cx="5354902" cy="6254751"/>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17497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0"/>
            <a:ext cx="9765983" cy="755651"/>
          </a:xfrm>
        </p:spPr>
        <p:txBody>
          <a:bodyPr anchor="b"/>
          <a:lstStyle>
            <a:lvl1pPr algn="l">
              <a:defRPr sz="3200" b="1"/>
            </a:lvl1pPr>
          </a:lstStyle>
          <a:p>
            <a:r>
              <a:rPr lang="en-US"/>
              <a:t>Click to edit Master title style</a:t>
            </a:r>
          </a:p>
        </p:txBody>
      </p:sp>
      <p:sp>
        <p:nvSpPr>
          <p:cNvPr id="3" name="Picture Placeholder 2"/>
          <p:cNvSpPr>
            <a:spLocks noGrp="1"/>
          </p:cNvSpPr>
          <p:nvPr>
            <p:ph type="pic" idx="1"/>
          </p:nvPr>
        </p:nvSpPr>
        <p:spPr>
          <a:xfrm>
            <a:off x="3190335" y="817033"/>
            <a:ext cx="9765983" cy="5486400"/>
          </a:xfrm>
        </p:spPr>
        <p:txBody>
          <a:bodyPr/>
          <a:lstStyle>
            <a:lvl1pPr marL="0" indent="0">
              <a:buNone/>
              <a:defRPr sz="5100"/>
            </a:lvl1pPr>
            <a:lvl2pPr marL="726262" indent="0">
              <a:buNone/>
              <a:defRPr sz="4400"/>
            </a:lvl2pPr>
            <a:lvl3pPr marL="1452524" indent="0">
              <a:buNone/>
              <a:defRPr sz="3800"/>
            </a:lvl3pPr>
            <a:lvl4pPr marL="2178787" indent="0">
              <a:buNone/>
              <a:defRPr sz="3200"/>
            </a:lvl4pPr>
            <a:lvl5pPr marL="2905049" indent="0">
              <a:buNone/>
              <a:defRPr sz="3200"/>
            </a:lvl5pPr>
            <a:lvl6pPr marL="3631311" indent="0">
              <a:buNone/>
              <a:defRPr sz="3200"/>
            </a:lvl6pPr>
            <a:lvl7pPr marL="4357573" indent="0">
              <a:buNone/>
              <a:defRPr sz="3200"/>
            </a:lvl7pPr>
            <a:lvl8pPr marL="5083835" indent="0">
              <a:buNone/>
              <a:defRPr sz="3200"/>
            </a:lvl8pPr>
            <a:lvl9pPr marL="5810098" indent="0">
              <a:buNone/>
              <a:defRPr sz="3200"/>
            </a:lvl9pPr>
          </a:lstStyle>
          <a:p>
            <a:endParaRPr lang="en-US"/>
          </a:p>
        </p:txBody>
      </p:sp>
      <p:sp>
        <p:nvSpPr>
          <p:cNvPr id="4" name="Text Placeholder 3"/>
          <p:cNvSpPr>
            <a:spLocks noGrp="1"/>
          </p:cNvSpPr>
          <p:nvPr>
            <p:ph type="body" sz="half" idx="2"/>
          </p:nvPr>
        </p:nvSpPr>
        <p:spPr>
          <a:xfrm>
            <a:off x="3190335" y="7156451"/>
            <a:ext cx="9765983" cy="1073149"/>
          </a:xfrm>
        </p:spPr>
        <p:txBody>
          <a:bodyPr/>
          <a:lstStyle>
            <a:lvl1pPr marL="0" indent="0">
              <a:buNone/>
              <a:defRPr sz="2200"/>
            </a:lvl1pPr>
            <a:lvl2pPr marL="726262" indent="0">
              <a:buNone/>
              <a:defRPr sz="1900"/>
            </a:lvl2pPr>
            <a:lvl3pPr marL="1452524" indent="0">
              <a:buNone/>
              <a:defRPr sz="1600"/>
            </a:lvl3pPr>
            <a:lvl4pPr marL="2178787" indent="0">
              <a:buNone/>
              <a:defRPr sz="1400"/>
            </a:lvl4pPr>
            <a:lvl5pPr marL="2905049" indent="0">
              <a:buNone/>
              <a:defRPr sz="1400"/>
            </a:lvl5pPr>
            <a:lvl6pPr marL="3631311" indent="0">
              <a:buNone/>
              <a:defRPr sz="1400"/>
            </a:lvl6pPr>
            <a:lvl7pPr marL="4357573" indent="0">
              <a:buNone/>
              <a:defRPr sz="1400"/>
            </a:lvl7pPr>
            <a:lvl8pPr marL="5083835" indent="0">
              <a:buNone/>
              <a:defRPr sz="1400"/>
            </a:lvl8pPr>
            <a:lvl9pPr marL="5810098"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5/22/2024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569980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3832" y="366184"/>
            <a:ext cx="14648974" cy="1524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813832" y="2133601"/>
            <a:ext cx="14648974" cy="6034617"/>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13832" y="8475134"/>
            <a:ext cx="3797882" cy="486833"/>
          </a:xfrm>
          <a:prstGeom prst="rect">
            <a:avLst/>
          </a:prstGeom>
        </p:spPr>
        <p:txBody>
          <a:bodyPr vert="horz" lIns="145252" tIns="72626" rIns="145252" bIns="72626" rtlCol="0" anchor="ctr"/>
          <a:lstStyle>
            <a:lvl1pPr algn="l">
              <a:defRPr sz="1900">
                <a:solidFill>
                  <a:schemeClr val="tx1">
                    <a:tint val="75000"/>
                  </a:schemeClr>
                </a:solidFill>
              </a:defRPr>
            </a:lvl1pPr>
          </a:lstStyle>
          <a:p>
            <a:fld id="{774B3276-3901-471F-8285-C92A8E75787C}" type="datetimeFigureOut">
              <a:rPr lang="en-US" smtClean="0"/>
              <a:t>5/22/2024</a:t>
            </a:fld>
            <a:endParaRPr lang="en-US"/>
          </a:p>
        </p:txBody>
      </p:sp>
      <p:sp>
        <p:nvSpPr>
          <p:cNvPr id="5" name="Footer Placeholder 4"/>
          <p:cNvSpPr>
            <a:spLocks noGrp="1"/>
          </p:cNvSpPr>
          <p:nvPr>
            <p:ph type="ftr" sz="quarter" idx="3"/>
          </p:nvPr>
        </p:nvSpPr>
        <p:spPr>
          <a:xfrm>
            <a:off x="5561185" y="8475134"/>
            <a:ext cx="5154269" cy="486833"/>
          </a:xfrm>
          <a:prstGeom prst="rect">
            <a:avLst/>
          </a:prstGeom>
        </p:spPr>
        <p:txBody>
          <a:bodyPr vert="horz" lIns="145252" tIns="72626" rIns="145252" bIns="72626" rtlCol="0" anchor="ctr"/>
          <a:lstStyle>
            <a:lvl1pPr algn="ctr">
              <a:defRPr sz="1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664924" y="8475134"/>
            <a:ext cx="3797882" cy="486833"/>
          </a:xfrm>
          <a:prstGeom prst="rect">
            <a:avLst/>
          </a:prstGeom>
        </p:spPr>
        <p:txBody>
          <a:bodyPr vert="horz" lIns="145252" tIns="72626" rIns="145252" bIns="72626" rtlCol="0" anchor="ctr"/>
          <a:lstStyle>
            <a:lvl1pPr algn="r">
              <a:defRPr sz="1900">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226579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2524" rtl="0" eaLnBrk="1" latinLnBrk="0" hangingPunct="1">
        <a:spcBef>
          <a:spcPct val="0"/>
        </a:spcBef>
        <a:buNone/>
        <a:defRPr sz="7000" kern="1200">
          <a:solidFill>
            <a:schemeClr val="tx1"/>
          </a:solidFill>
          <a:latin typeface="+mj-lt"/>
          <a:ea typeface="+mj-ea"/>
          <a:cs typeface="+mj-cs"/>
        </a:defRPr>
      </a:lvl1pPr>
    </p:titleStyle>
    <p:bodyStyle>
      <a:lvl1pPr marL="544697" indent="-544697" algn="l" defTabSz="1452524"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80176" indent="-453914" algn="l" defTabSz="1452524"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15656" indent="-363131" algn="l" defTabSz="1452524"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41918"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68180"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94442"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720704"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46967"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73229" indent="-363131" algn="l" defTabSz="1452524"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en-US"/>
      </a:defPPr>
      <a:lvl1pPr marL="0" algn="l" defTabSz="1452524" rtl="0" eaLnBrk="1" latinLnBrk="0" hangingPunct="1">
        <a:defRPr sz="2900" kern="1200">
          <a:solidFill>
            <a:schemeClr val="tx1"/>
          </a:solidFill>
          <a:latin typeface="+mn-lt"/>
          <a:ea typeface="+mn-ea"/>
          <a:cs typeface="+mn-cs"/>
        </a:defRPr>
      </a:lvl1pPr>
      <a:lvl2pPr marL="726262" algn="l" defTabSz="1452524" rtl="0" eaLnBrk="1" latinLnBrk="0" hangingPunct="1">
        <a:defRPr sz="2900" kern="1200">
          <a:solidFill>
            <a:schemeClr val="tx1"/>
          </a:solidFill>
          <a:latin typeface="+mn-lt"/>
          <a:ea typeface="+mn-ea"/>
          <a:cs typeface="+mn-cs"/>
        </a:defRPr>
      </a:lvl2pPr>
      <a:lvl3pPr marL="1452524" algn="l" defTabSz="1452524" rtl="0" eaLnBrk="1" latinLnBrk="0" hangingPunct="1">
        <a:defRPr sz="2900" kern="1200">
          <a:solidFill>
            <a:schemeClr val="tx1"/>
          </a:solidFill>
          <a:latin typeface="+mn-lt"/>
          <a:ea typeface="+mn-ea"/>
          <a:cs typeface="+mn-cs"/>
        </a:defRPr>
      </a:lvl3pPr>
      <a:lvl4pPr marL="2178787" algn="l" defTabSz="1452524" rtl="0" eaLnBrk="1" latinLnBrk="0" hangingPunct="1">
        <a:defRPr sz="2900" kern="1200">
          <a:solidFill>
            <a:schemeClr val="tx1"/>
          </a:solidFill>
          <a:latin typeface="+mn-lt"/>
          <a:ea typeface="+mn-ea"/>
          <a:cs typeface="+mn-cs"/>
        </a:defRPr>
      </a:lvl4pPr>
      <a:lvl5pPr marL="2905049" algn="l" defTabSz="1452524" rtl="0" eaLnBrk="1" latinLnBrk="0" hangingPunct="1">
        <a:defRPr sz="2900" kern="1200">
          <a:solidFill>
            <a:schemeClr val="tx1"/>
          </a:solidFill>
          <a:latin typeface="+mn-lt"/>
          <a:ea typeface="+mn-ea"/>
          <a:cs typeface="+mn-cs"/>
        </a:defRPr>
      </a:lvl5pPr>
      <a:lvl6pPr marL="3631311" algn="l" defTabSz="1452524" rtl="0" eaLnBrk="1" latinLnBrk="0" hangingPunct="1">
        <a:defRPr sz="2900" kern="1200">
          <a:solidFill>
            <a:schemeClr val="tx1"/>
          </a:solidFill>
          <a:latin typeface="+mn-lt"/>
          <a:ea typeface="+mn-ea"/>
          <a:cs typeface="+mn-cs"/>
        </a:defRPr>
      </a:lvl6pPr>
      <a:lvl7pPr marL="4357573" algn="l" defTabSz="1452524" rtl="0" eaLnBrk="1" latinLnBrk="0" hangingPunct="1">
        <a:defRPr sz="2900" kern="1200">
          <a:solidFill>
            <a:schemeClr val="tx1"/>
          </a:solidFill>
          <a:latin typeface="+mn-lt"/>
          <a:ea typeface="+mn-ea"/>
          <a:cs typeface="+mn-cs"/>
        </a:defRPr>
      </a:lvl7pPr>
      <a:lvl8pPr marL="5083835" algn="l" defTabSz="1452524" rtl="0" eaLnBrk="1" latinLnBrk="0" hangingPunct="1">
        <a:defRPr sz="2900" kern="1200">
          <a:solidFill>
            <a:schemeClr val="tx1"/>
          </a:solidFill>
          <a:latin typeface="+mn-lt"/>
          <a:ea typeface="+mn-ea"/>
          <a:cs typeface="+mn-cs"/>
        </a:defRPr>
      </a:lvl8pPr>
      <a:lvl9pPr marL="5810098" algn="l" defTabSz="1452524"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Box 14"/>
          <p:cNvSpPr txBox="1">
            <a:spLocks noChangeArrowheads="1"/>
          </p:cNvSpPr>
          <p:nvPr/>
        </p:nvSpPr>
        <p:spPr bwMode="auto">
          <a:xfrm>
            <a:off x="1496219" y="4963047"/>
            <a:ext cx="13500099" cy="143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Đạo</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đức</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defRPr/>
            </a:pPr>
            <a:r>
              <a:rPr lang="en-US" sz="4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 TỰ NHIÊN VÀ CÔNG NGHỆ (T1)</a:t>
            </a:r>
          </a:p>
        </p:txBody>
      </p:sp>
      <p:sp>
        <p:nvSpPr>
          <p:cNvPr id="15" name="Text Box 17"/>
          <p:cNvSpPr txBox="1">
            <a:spLocks noChangeArrowheads="1"/>
          </p:cNvSpPr>
          <p:nvPr/>
        </p:nvSpPr>
        <p:spPr bwMode="auto">
          <a:xfrm>
            <a:off x="2510691" y="29718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25" y="649705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p:nvCxnSpPr>
        <p:spPr>
          <a:xfrm>
            <a:off x="6049872" y="1790699"/>
            <a:ext cx="4679247"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81279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719" y="218988"/>
            <a:ext cx="14417345" cy="8459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WordArt 3"/>
          <p:cNvSpPr>
            <a:spLocks noChangeArrowheads="1" noChangeShapeType="1" noTextEdit="1"/>
          </p:cNvSpPr>
          <p:nvPr/>
        </p:nvSpPr>
        <p:spPr bwMode="auto">
          <a:xfrm>
            <a:off x="1966119" y="3657600"/>
            <a:ext cx="12649200" cy="15827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31178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0" fill="hold"/>
                                        <p:tgtEl>
                                          <p:spTgt spid="25"/>
                                        </p:tgtEl>
                                        <p:attrNameLst>
                                          <p:attrName>ppt_w</p:attrName>
                                        </p:attrNameLst>
                                      </p:cBhvr>
                                      <p:tavLst>
                                        <p:tav tm="0">
                                          <p:val>
                                            <p:fltVal val="0"/>
                                          </p:val>
                                        </p:tav>
                                        <p:tav tm="100000">
                                          <p:val>
                                            <p:strVal val="#ppt_w"/>
                                          </p:val>
                                        </p:tav>
                                      </p:tavLst>
                                    </p:anim>
                                    <p:anim calcmode="lin" valueType="num">
                                      <p:cBhvr>
                                        <p:cTn id="8" dur="5000" fill="hold"/>
                                        <p:tgtEl>
                                          <p:spTgt spid="25"/>
                                        </p:tgtEl>
                                        <p:attrNameLst>
                                          <p:attrName>ppt_h</p:attrName>
                                        </p:attrNameLst>
                                      </p:cBhvr>
                                      <p:tavLst>
                                        <p:tav tm="0">
                                          <p:val>
                                            <p:fltVal val="0"/>
                                          </p:val>
                                        </p:tav>
                                        <p:tav tm="100000">
                                          <p:val>
                                            <p:strVal val="#ppt_h"/>
                                          </p:val>
                                        </p:tav>
                                      </p:tavLst>
                                    </p:anim>
                                    <p:animEffect transition="in" filter="fade">
                                      <p:cBhvr>
                                        <p:cTn id="9"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m yêu cây xanh- Bài hát cực hay cho thiếu nhi về môi trường.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1941" b="1985"/>
          <a:stretch/>
        </p:blipFill>
        <p:spPr>
          <a:xfrm>
            <a:off x="975519" y="685800"/>
            <a:ext cx="14325600" cy="754380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20436675"/>
      </p:ext>
    </p:extLst>
  </p:cSld>
  <p:clrMapOvr>
    <a:masterClrMapping/>
  </p:clrMapOvr>
  <p:transition spd="slow">
    <p:wip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14"/>
          <p:cNvSpPr txBox="1">
            <a:spLocks noChangeArrowheads="1"/>
          </p:cNvSpPr>
          <p:nvPr/>
        </p:nvSpPr>
        <p:spPr bwMode="auto">
          <a:xfrm>
            <a:off x="4998134" y="898134"/>
            <a:ext cx="7026385"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err="1">
                <a:solidFill>
                  <a:srgbClr val="0000CC"/>
                </a:solidFill>
                <a:latin typeface="Times New Roman" pitchFamily="18" charset="0"/>
              </a:rPr>
              <a:t>Bài</a:t>
            </a:r>
            <a:r>
              <a:rPr lang="en-US" sz="2800" b="1" dirty="0">
                <a:solidFill>
                  <a:srgbClr val="0000CC"/>
                </a:solidFill>
                <a:latin typeface="Times New Roman" pitchFamily="18" charset="0"/>
              </a:rPr>
              <a:t> 1: TỰ NHIÊN VÀ CÔNG NGHỆ (T1)</a:t>
            </a:r>
          </a:p>
        </p:txBody>
      </p:sp>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1. </a:t>
            </a:r>
            <a:r>
              <a:rPr lang="nl-NL" sz="3600" b="1" u="sng" dirty="0">
                <a:solidFill>
                  <a:srgbClr val="FF0000"/>
                </a:solidFill>
                <a:latin typeface="Times New Roman" pitchFamily="18" charset="0"/>
                <a:cs typeface="Times New Roman" pitchFamily="18" charset="0"/>
              </a:rPr>
              <a:t>Đối tượng tự nhiên và sản phẩm công nghệ.</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1127919" y="2165765"/>
            <a:ext cx="14190536" cy="646331"/>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Em hãy quan sát và gọi tên những đối tượng trong hình</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802" t="41976" r="37993" b="42705"/>
          <a:stretch/>
        </p:blipFill>
        <p:spPr bwMode="auto">
          <a:xfrm>
            <a:off x="1127920" y="3051578"/>
            <a:ext cx="2176674" cy="26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36" t="44025" r="29187" b="43445"/>
          <a:stretch/>
        </p:blipFill>
        <p:spPr bwMode="auto">
          <a:xfrm>
            <a:off x="4328319" y="3222422"/>
            <a:ext cx="2258794" cy="207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768" t="43668" r="16204" b="43064"/>
          <a:stretch/>
        </p:blipFill>
        <p:spPr bwMode="auto">
          <a:xfrm>
            <a:off x="7379041" y="3195848"/>
            <a:ext cx="3570996" cy="2045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935" t="57822" r="38445" b="25793"/>
          <a:stretch/>
        </p:blipFill>
        <p:spPr bwMode="auto">
          <a:xfrm>
            <a:off x="12557919" y="2895600"/>
            <a:ext cx="2093077" cy="291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226" t="56620" r="29159" b="25793"/>
          <a:stretch/>
        </p:blipFill>
        <p:spPr bwMode="auto">
          <a:xfrm>
            <a:off x="3109119" y="5735480"/>
            <a:ext cx="1820688" cy="2722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074" t="57822" r="15949" b="25793"/>
          <a:stretch/>
        </p:blipFill>
        <p:spPr bwMode="auto">
          <a:xfrm>
            <a:off x="7909719" y="5943600"/>
            <a:ext cx="2963740" cy="228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04119" y="5261378"/>
            <a:ext cx="1935536" cy="538609"/>
          </a:xfrm>
          <a:prstGeom prst="rect">
            <a:avLst/>
          </a:prstGeom>
          <a:noFill/>
        </p:spPr>
        <p:txBody>
          <a:bodyPr wrap="square" rtlCol="0">
            <a:spAutoFit/>
          </a:bodyPr>
          <a:lstStyle/>
          <a:p>
            <a:r>
              <a:rPr lang="en-US" b="1">
                <a:solidFill>
                  <a:srgbClr val="0000FF"/>
                </a:solidFill>
                <a:latin typeface="Times New Roman" pitchFamily="18" charset="0"/>
                <a:cs typeface="Times New Roman" pitchFamily="18" charset="0"/>
              </a:rPr>
              <a:t>Cây xanh</a:t>
            </a:r>
          </a:p>
        </p:txBody>
      </p:sp>
      <p:sp>
        <p:nvSpPr>
          <p:cNvPr id="18" name="TextBox 17"/>
          <p:cNvSpPr txBox="1"/>
          <p:nvPr/>
        </p:nvSpPr>
        <p:spPr>
          <a:xfrm>
            <a:off x="4998134" y="5305403"/>
            <a:ext cx="1528035" cy="538609"/>
          </a:xfrm>
          <a:prstGeom prst="rect">
            <a:avLst/>
          </a:prstGeom>
          <a:noFill/>
        </p:spPr>
        <p:txBody>
          <a:bodyPr wrap="square" rtlCol="0">
            <a:spAutoFit/>
          </a:bodyPr>
          <a:lstStyle/>
          <a:p>
            <a:r>
              <a:rPr lang="en-US" b="1">
                <a:solidFill>
                  <a:srgbClr val="0000FF"/>
                </a:solidFill>
                <a:latin typeface="Times New Roman" pitchFamily="18" charset="0"/>
                <a:cs typeface="Times New Roman" pitchFamily="18" charset="0"/>
              </a:rPr>
              <a:t>Nón lá</a:t>
            </a:r>
          </a:p>
        </p:txBody>
      </p:sp>
      <p:sp>
        <p:nvSpPr>
          <p:cNvPr id="19" name="TextBox 18"/>
          <p:cNvSpPr txBox="1"/>
          <p:nvPr/>
        </p:nvSpPr>
        <p:spPr>
          <a:xfrm>
            <a:off x="8290719" y="5100191"/>
            <a:ext cx="1982996" cy="538609"/>
          </a:xfrm>
          <a:prstGeom prst="rect">
            <a:avLst/>
          </a:prstGeom>
          <a:noFill/>
        </p:spPr>
        <p:txBody>
          <a:bodyPr wrap="square" rtlCol="0">
            <a:spAutoFit/>
          </a:bodyPr>
          <a:lstStyle/>
          <a:p>
            <a:pPr algn="ctr"/>
            <a:r>
              <a:rPr lang="en-US" b="1">
                <a:solidFill>
                  <a:srgbClr val="0000FF"/>
                </a:solidFill>
                <a:latin typeface="Times New Roman" pitchFamily="18" charset="0"/>
                <a:cs typeface="Times New Roman" pitchFamily="18" charset="0"/>
              </a:rPr>
              <a:t>Hòn đảo</a:t>
            </a:r>
          </a:p>
        </p:txBody>
      </p:sp>
      <p:sp>
        <p:nvSpPr>
          <p:cNvPr id="20" name="TextBox 19"/>
          <p:cNvSpPr txBox="1"/>
          <p:nvPr/>
        </p:nvSpPr>
        <p:spPr>
          <a:xfrm>
            <a:off x="13892648" y="5305402"/>
            <a:ext cx="1651969" cy="538609"/>
          </a:xfrm>
          <a:prstGeom prst="rect">
            <a:avLst/>
          </a:prstGeom>
          <a:noFill/>
        </p:spPr>
        <p:txBody>
          <a:bodyPr wrap="square" rtlCol="0">
            <a:spAutoFit/>
          </a:bodyPr>
          <a:lstStyle/>
          <a:p>
            <a:pPr algn="ctr"/>
            <a:r>
              <a:rPr lang="en-US" b="1">
                <a:solidFill>
                  <a:srgbClr val="0000FF"/>
                </a:solidFill>
                <a:latin typeface="Times New Roman" pitchFamily="18" charset="0"/>
                <a:cs typeface="Times New Roman" pitchFamily="18" charset="0"/>
              </a:rPr>
              <a:t>Đèn học</a:t>
            </a:r>
          </a:p>
        </p:txBody>
      </p:sp>
      <p:sp>
        <p:nvSpPr>
          <p:cNvPr id="21" name="TextBox 20"/>
          <p:cNvSpPr txBox="1"/>
          <p:nvPr/>
        </p:nvSpPr>
        <p:spPr>
          <a:xfrm>
            <a:off x="2956719" y="8300591"/>
            <a:ext cx="2145614" cy="538609"/>
          </a:xfrm>
          <a:prstGeom prst="rect">
            <a:avLst/>
          </a:prstGeom>
          <a:noFill/>
        </p:spPr>
        <p:txBody>
          <a:bodyPr wrap="square" rtlCol="0">
            <a:spAutoFit/>
          </a:bodyPr>
          <a:lstStyle/>
          <a:p>
            <a:pPr algn="ctr"/>
            <a:r>
              <a:rPr lang="en-US" b="1">
                <a:solidFill>
                  <a:srgbClr val="0000FF"/>
                </a:solidFill>
                <a:latin typeface="Times New Roman" pitchFamily="18" charset="0"/>
                <a:cs typeface="Times New Roman" pitchFamily="18" charset="0"/>
              </a:rPr>
              <a:t>Quạt điện</a:t>
            </a:r>
          </a:p>
        </p:txBody>
      </p:sp>
      <p:sp>
        <p:nvSpPr>
          <p:cNvPr id="22" name="TextBox 21"/>
          <p:cNvSpPr txBox="1"/>
          <p:nvPr/>
        </p:nvSpPr>
        <p:spPr>
          <a:xfrm>
            <a:off x="8223187" y="8224391"/>
            <a:ext cx="2643039" cy="538609"/>
          </a:xfrm>
          <a:prstGeom prst="rect">
            <a:avLst/>
          </a:prstGeom>
          <a:noFill/>
        </p:spPr>
        <p:txBody>
          <a:bodyPr wrap="square" rtlCol="0">
            <a:spAutoFit/>
          </a:bodyPr>
          <a:lstStyle/>
          <a:p>
            <a:r>
              <a:rPr lang="en-US" b="1">
                <a:solidFill>
                  <a:srgbClr val="0000FF"/>
                </a:solidFill>
                <a:latin typeface="Times New Roman" pitchFamily="18" charset="0"/>
                <a:cs typeface="Times New Roman" pitchFamily="18" charset="0"/>
              </a:rPr>
              <a:t>Máy thu hình</a:t>
            </a:r>
          </a:p>
        </p:txBody>
      </p:sp>
    </p:spTree>
    <p:extLst>
      <p:ext uri="{BB962C8B-B14F-4D97-AF65-F5344CB8AC3E}">
        <p14:creationId xmlns:p14="http://schemas.microsoft.com/office/powerpoint/2010/main" val="236565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8" grpId="0"/>
      <p:bldP spid="18" grpId="0"/>
      <p:bldP spid="1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2424567727"/>
              </p:ext>
            </p:extLst>
          </p:nvPr>
        </p:nvGraphicFramePr>
        <p:xfrm>
          <a:off x="467818" y="3506022"/>
          <a:ext cx="9175094" cy="5180778"/>
        </p:xfrm>
        <a:graphic>
          <a:graphicData uri="http://schemas.openxmlformats.org/drawingml/2006/table">
            <a:tbl>
              <a:tblPr firstRow="1" bandRow="1">
                <a:tableStyleId>{5C22544A-7EE6-4342-B048-85BDC9FD1C3A}</a:tableStyleId>
              </a:tblPr>
              <a:tblGrid>
                <a:gridCol w="4587547">
                  <a:extLst>
                    <a:ext uri="{9D8B030D-6E8A-4147-A177-3AD203B41FA5}">
                      <a16:colId xmlns:a16="http://schemas.microsoft.com/office/drawing/2014/main" val="20000"/>
                    </a:ext>
                  </a:extLst>
                </a:gridCol>
                <a:gridCol w="4587547">
                  <a:extLst>
                    <a:ext uri="{9D8B030D-6E8A-4147-A177-3AD203B41FA5}">
                      <a16:colId xmlns:a16="http://schemas.microsoft.com/office/drawing/2014/main" val="20001"/>
                    </a:ext>
                  </a:extLst>
                </a:gridCol>
              </a:tblGrid>
              <a:tr h="669507">
                <a:tc>
                  <a:txBody>
                    <a:bodyPr/>
                    <a:lstStyle/>
                    <a:p>
                      <a:pPr algn="ctr"/>
                      <a:r>
                        <a:rPr lang="en-US" b="0">
                          <a:latin typeface="Times New Roman" pitchFamily="18" charset="0"/>
                          <a:cs typeface="Times New Roman" pitchFamily="18" charset="0"/>
                        </a:rPr>
                        <a:t>Đối</a:t>
                      </a:r>
                      <a:r>
                        <a:rPr lang="en-US" b="0" baseline="0">
                          <a:latin typeface="Times New Roman" pitchFamily="18" charset="0"/>
                          <a:cs typeface="Times New Roman" pitchFamily="18" charset="0"/>
                        </a:rPr>
                        <a:t> tượng do con người </a:t>
                      </a:r>
                    </a:p>
                    <a:p>
                      <a:pPr algn="ctr"/>
                      <a:r>
                        <a:rPr lang="en-US" b="0" baseline="0">
                          <a:latin typeface="Times New Roman" pitchFamily="18" charset="0"/>
                          <a:cs typeface="Times New Roman" pitchFamily="18" charset="0"/>
                        </a:rPr>
                        <a:t>làm ra</a:t>
                      </a:r>
                      <a:endParaRPr lang="en-US" b="0">
                        <a:latin typeface="Times New Roman" pitchFamily="18" charset="0"/>
                        <a:cs typeface="Times New Roman" pitchFamily="18" charset="0"/>
                      </a:endParaRPr>
                    </a:p>
                  </a:txBody>
                  <a:tcPr/>
                </a:tc>
                <a:tc>
                  <a:txBody>
                    <a:bodyPr/>
                    <a:lstStyle/>
                    <a:p>
                      <a:pPr algn="ctr"/>
                      <a:r>
                        <a:rPr lang="en-US" b="0">
                          <a:latin typeface="Times New Roman" pitchFamily="18" charset="0"/>
                          <a:cs typeface="Times New Roman" pitchFamily="18" charset="0"/>
                        </a:rPr>
                        <a:t>Đối</a:t>
                      </a:r>
                      <a:r>
                        <a:rPr lang="en-US" b="0" baseline="0">
                          <a:latin typeface="Times New Roman" pitchFamily="18" charset="0"/>
                          <a:cs typeface="Times New Roman" pitchFamily="18" charset="0"/>
                        </a:rPr>
                        <a:t> tượng không phải con người làm ra</a:t>
                      </a:r>
                      <a:endParaRPr lang="en-US" b="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205418">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bl>
          </a:graphicData>
        </a:graphic>
      </p:graphicFrame>
      <p:sp>
        <p:nvSpPr>
          <p:cNvPr id="46" name="Text Box 14"/>
          <p:cNvSpPr txBox="1">
            <a:spLocks noChangeArrowheads="1"/>
          </p:cNvSpPr>
          <p:nvPr/>
        </p:nvSpPr>
        <p:spPr bwMode="auto">
          <a:xfrm>
            <a:off x="988303" y="610623"/>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dirty="0">
                <a:solidFill>
                  <a:srgbClr val="FF0000"/>
                </a:solidFill>
                <a:latin typeface="Times New Roman" pitchFamily="18" charset="0"/>
              </a:rPr>
              <a:t>1. </a:t>
            </a:r>
            <a:r>
              <a:rPr lang="nl-NL" sz="3600" b="1" u="sng" dirty="0">
                <a:solidFill>
                  <a:srgbClr val="FF0000"/>
                </a:solidFill>
                <a:latin typeface="Times New Roman" pitchFamily="18" charset="0"/>
                <a:cs typeface="Times New Roman" pitchFamily="18" charset="0"/>
              </a:rPr>
              <a:t>Đối tượng tự nhiên và sản phẩm công nghệ.</a:t>
            </a:r>
            <a:endParaRPr lang="en-US" sz="3600" b="1" u="sng" dirty="0">
              <a:solidFill>
                <a:srgbClr val="FF0000"/>
              </a:solidFill>
              <a:latin typeface="Times New Roman" pitchFamily="18" charset="0"/>
              <a:cs typeface="Times New Roman" pitchFamily="18" charset="0"/>
            </a:endParaRPr>
          </a:p>
        </p:txBody>
      </p:sp>
      <p:sp>
        <p:nvSpPr>
          <p:cNvPr id="47" name="TextBox 46"/>
          <p:cNvSpPr txBox="1"/>
          <p:nvPr/>
        </p:nvSpPr>
        <p:spPr>
          <a:xfrm>
            <a:off x="670719" y="2165765"/>
            <a:ext cx="15011400" cy="1200329"/>
          </a:xfrm>
          <a:prstGeom prst="rect">
            <a:avLst/>
          </a:prstGeom>
          <a:noFill/>
        </p:spPr>
        <p:txBody>
          <a:bodyPr wrap="square" rtlCol="0">
            <a:spAutoFit/>
          </a:bodyPr>
          <a:lstStyle/>
          <a:p>
            <a:pPr indent="457200" algn="just"/>
            <a:r>
              <a:rPr lang="en-US" sz="3600" i="1">
                <a:solidFill>
                  <a:srgbClr val="0000FF"/>
                </a:solidFill>
                <a:latin typeface="Times New Roman" panose="02020603050405020304" pitchFamily="18" charset="0"/>
                <a:cs typeface="Times New Roman" panose="02020603050405020304" pitchFamily="18" charset="0"/>
              </a:rPr>
              <a:t>- Trong những đối tượng đó, đối tượng nào do con người làm ra, đối tượng nào không phải do con người làm ra?</a:t>
            </a:r>
            <a:endParaRPr lang="vi-VN" sz="3600" i="1" dirty="0">
              <a:solidFill>
                <a:srgbClr val="0000FF"/>
              </a:solidFill>
              <a:latin typeface="Times New Roman" panose="02020603050405020304" pitchFamily="18" charset="0"/>
              <a:cs typeface="Times New Roman" panose="02020603050405020304" pitchFamily="18" charset="0"/>
            </a:endParaRPr>
          </a:p>
        </p:txBody>
      </p:sp>
      <p:grpSp>
        <p:nvGrpSpPr>
          <p:cNvPr id="23" name="Group 22"/>
          <p:cNvGrpSpPr/>
          <p:nvPr/>
        </p:nvGrpSpPr>
        <p:grpSpPr>
          <a:xfrm>
            <a:off x="9776619" y="5738944"/>
            <a:ext cx="1866900" cy="2481975"/>
            <a:chOff x="1127920" y="3810001"/>
            <a:chExt cx="1866900" cy="2481975"/>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802" t="41976" r="37993" b="42705"/>
            <a:stretch/>
          </p:blipFill>
          <p:spPr bwMode="auto">
            <a:xfrm>
              <a:off x="1127920" y="3810001"/>
              <a:ext cx="1784703" cy="213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66020" y="5768756"/>
              <a:ext cx="1828800" cy="523220"/>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Cây xanh</a:t>
              </a:r>
            </a:p>
          </p:txBody>
        </p:sp>
      </p:grpSp>
      <p:grpSp>
        <p:nvGrpSpPr>
          <p:cNvPr id="10" name="Group 9"/>
          <p:cNvGrpSpPr/>
          <p:nvPr/>
        </p:nvGrpSpPr>
        <p:grpSpPr>
          <a:xfrm>
            <a:off x="10037512" y="3657600"/>
            <a:ext cx="1377407" cy="1605409"/>
            <a:chOff x="8541650" y="4471896"/>
            <a:chExt cx="1377407" cy="1605409"/>
          </a:xfrm>
        </p:grpSpPr>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36" t="44025" r="29187" b="43445"/>
            <a:stretch/>
          </p:blipFill>
          <p:spPr bwMode="auto">
            <a:xfrm>
              <a:off x="8541650" y="4471896"/>
              <a:ext cx="1293399" cy="118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8653949" y="5538696"/>
              <a:ext cx="1265108" cy="538609"/>
            </a:xfrm>
            <a:prstGeom prst="rect">
              <a:avLst/>
            </a:prstGeom>
            <a:noFill/>
          </p:spPr>
          <p:txBody>
            <a:bodyPr wrap="square" rtlCol="0">
              <a:spAutoFit/>
            </a:bodyPr>
            <a:lstStyle/>
            <a:p>
              <a:r>
                <a:rPr lang="en-US" sz="2800" b="1">
                  <a:solidFill>
                    <a:srgbClr val="0000FF"/>
                  </a:solidFill>
                  <a:latin typeface="Times New Roman" pitchFamily="18" charset="0"/>
                  <a:cs typeface="Times New Roman" pitchFamily="18" charset="0"/>
                </a:rPr>
                <a:t>Nón lá</a:t>
              </a:r>
            </a:p>
          </p:txBody>
        </p:sp>
      </p:grpSp>
      <p:grpSp>
        <p:nvGrpSpPr>
          <p:cNvPr id="9" name="Group 8"/>
          <p:cNvGrpSpPr/>
          <p:nvPr/>
        </p:nvGrpSpPr>
        <p:grpSpPr>
          <a:xfrm>
            <a:off x="11321959" y="3329040"/>
            <a:ext cx="2302760" cy="1700160"/>
            <a:chOff x="8004220" y="3954271"/>
            <a:chExt cx="2302760" cy="1700160"/>
          </a:xfrm>
        </p:grpSpPr>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768" t="43668" r="16204" b="43064"/>
            <a:stretch/>
          </p:blipFill>
          <p:spPr bwMode="auto">
            <a:xfrm>
              <a:off x="8004220" y="3954271"/>
              <a:ext cx="2302760" cy="131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8437557" y="5115822"/>
              <a:ext cx="1641784"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Hòn đảo</a:t>
              </a:r>
            </a:p>
          </p:txBody>
        </p:sp>
      </p:grpSp>
      <p:grpSp>
        <p:nvGrpSpPr>
          <p:cNvPr id="7" name="Group 6"/>
          <p:cNvGrpSpPr/>
          <p:nvPr/>
        </p:nvGrpSpPr>
        <p:grpSpPr>
          <a:xfrm>
            <a:off x="13785645" y="3329040"/>
            <a:ext cx="1789470" cy="1933969"/>
            <a:chOff x="13718427" y="3980844"/>
            <a:chExt cx="1789470" cy="1933969"/>
          </a:xfrm>
        </p:grpSpPr>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935" t="57822" r="38445" b="25793"/>
            <a:stretch/>
          </p:blipFill>
          <p:spPr bwMode="auto">
            <a:xfrm>
              <a:off x="13718427" y="3980844"/>
              <a:ext cx="1400327" cy="159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13718427" y="5376204"/>
              <a:ext cx="1789470"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Đèn học</a:t>
              </a:r>
            </a:p>
          </p:txBody>
        </p:sp>
      </p:grpSp>
      <p:grpSp>
        <p:nvGrpSpPr>
          <p:cNvPr id="17" name="Group 16"/>
          <p:cNvGrpSpPr/>
          <p:nvPr/>
        </p:nvGrpSpPr>
        <p:grpSpPr>
          <a:xfrm>
            <a:off x="11619699" y="5867400"/>
            <a:ext cx="1776420" cy="2368908"/>
            <a:chOff x="11333073" y="6746305"/>
            <a:chExt cx="1776420" cy="2368908"/>
          </a:xfrm>
        </p:grpSpPr>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226" t="56620" r="29159" b="25793"/>
            <a:stretch/>
          </p:blipFill>
          <p:spPr bwMode="auto">
            <a:xfrm>
              <a:off x="11368207" y="6746305"/>
              <a:ext cx="1492822" cy="19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1333073" y="8576604"/>
              <a:ext cx="1776420" cy="538609"/>
            </a:xfrm>
            <a:prstGeom prst="rect">
              <a:avLst/>
            </a:prstGeom>
            <a:noFill/>
          </p:spPr>
          <p:txBody>
            <a:bodyPr wrap="square" rtlCol="0">
              <a:spAutoFit/>
            </a:bodyPr>
            <a:lstStyle/>
            <a:p>
              <a:r>
                <a:rPr lang="en-US" sz="2800" b="1">
                  <a:solidFill>
                    <a:srgbClr val="0000FF"/>
                  </a:solidFill>
                  <a:latin typeface="Times New Roman" pitchFamily="18" charset="0"/>
                  <a:cs typeface="Times New Roman" pitchFamily="18" charset="0"/>
                </a:rPr>
                <a:t>Quạt điện</a:t>
              </a:r>
            </a:p>
          </p:txBody>
        </p:sp>
      </p:grpSp>
      <p:grpSp>
        <p:nvGrpSpPr>
          <p:cNvPr id="11" name="Group 10"/>
          <p:cNvGrpSpPr/>
          <p:nvPr/>
        </p:nvGrpSpPr>
        <p:grpSpPr>
          <a:xfrm>
            <a:off x="13328587" y="6091881"/>
            <a:ext cx="2505932" cy="2137719"/>
            <a:chOff x="13261369" y="6743685"/>
            <a:chExt cx="2505932" cy="2137719"/>
          </a:xfrm>
        </p:grpSpPr>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074" t="57822" r="15949" b="25793"/>
            <a:stretch/>
          </p:blipFill>
          <p:spPr bwMode="auto">
            <a:xfrm>
              <a:off x="13469619" y="6743685"/>
              <a:ext cx="2158275" cy="166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261369" y="8342795"/>
              <a:ext cx="2505932"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Máy thu hình</a:t>
              </a:r>
            </a:p>
          </p:txBody>
        </p:sp>
      </p:grpSp>
    </p:spTree>
    <p:extLst>
      <p:ext uri="{BB962C8B-B14F-4D97-AF65-F5344CB8AC3E}">
        <p14:creationId xmlns:p14="http://schemas.microsoft.com/office/powerpoint/2010/main" val="146438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35615E-6 -3.61111E-6 L -0.55685 0.09566 " pathEditMode="relative" rAng="0" ptsTypes="AA">
                                      <p:cBhvr>
                                        <p:cTn id="6" dur="2000" fill="hold"/>
                                        <p:tgtEl>
                                          <p:spTgt spid="10"/>
                                        </p:tgtEl>
                                        <p:attrNameLst>
                                          <p:attrName>ppt_x</p:attrName>
                                          <p:attrName>ppt_y</p:attrName>
                                        </p:attrNameLst>
                                      </p:cBhvr>
                                      <p:rCtr x="-27843" y="4774"/>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2.43417E-6 -1.66667E-6 L -0.32241 0.12188 " pathEditMode="relative" rAng="0" ptsTypes="AA">
                                      <p:cBhvr>
                                        <p:cTn id="10" dur="2000" fill="hold"/>
                                        <p:tgtEl>
                                          <p:spTgt spid="9"/>
                                        </p:tgtEl>
                                        <p:attrNameLst>
                                          <p:attrName>ppt_x</p:attrName>
                                          <p:attrName>ppt_y</p:attrName>
                                        </p:attrNameLst>
                                      </p:cBhvr>
                                      <p:rCtr x="-16121" y="6094"/>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4.42169E-6 -1.66667E-6 L -0.68734 0.13021 " pathEditMode="relative" rAng="0" ptsTypes="AA">
                                      <p:cBhvr>
                                        <p:cTn id="14" dur="2000" fill="hold"/>
                                        <p:tgtEl>
                                          <p:spTgt spid="7"/>
                                        </p:tgtEl>
                                        <p:attrNameLst>
                                          <p:attrName>ppt_x</p:attrName>
                                          <p:attrName>ppt_y</p:attrName>
                                        </p:attrNameLst>
                                      </p:cBhvr>
                                      <p:rCtr x="-34367" y="6510"/>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2.87303E-6 1.94444E-6 L -0.21416 0.04496 " pathEditMode="relative" rAng="0" ptsTypes="AA">
                                      <p:cBhvr>
                                        <p:cTn id="18" dur="2000" fill="hold"/>
                                        <p:tgtEl>
                                          <p:spTgt spid="23"/>
                                        </p:tgtEl>
                                        <p:attrNameLst>
                                          <p:attrName>ppt_x</p:attrName>
                                          <p:attrName>ppt_y</p:attrName>
                                        </p:attrNameLst>
                                      </p:cBhvr>
                                      <p:rCtr x="-10708" y="2240"/>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3.07002E-6 -5.55556E-7 L -0.67095 0.03715 " pathEditMode="relative" rAng="0" ptsTypes="AA">
                                      <p:cBhvr>
                                        <p:cTn id="22" dur="2000" fill="hold"/>
                                        <p:tgtEl>
                                          <p:spTgt spid="17"/>
                                        </p:tgtEl>
                                        <p:attrNameLst>
                                          <p:attrName>ppt_x</p:attrName>
                                          <p:attrName>ppt_y</p:attrName>
                                        </p:attrNameLst>
                                      </p:cBhvr>
                                      <p:rCtr x="-33548" y="1858"/>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nodeType="clickEffect">
                                  <p:stCondLst>
                                    <p:cond delay="0"/>
                                  </p:stCondLst>
                                  <p:childTnLst>
                                    <p:animMotion origin="layout" path="M 1.99922E-6 3.88889E-6 L -0.67662 0.03368 " pathEditMode="relative" rAng="0" ptsTypes="AA">
                                      <p:cBhvr>
                                        <p:cTn id="26" dur="2000" fill="hold"/>
                                        <p:tgtEl>
                                          <p:spTgt spid="11"/>
                                        </p:tgtEl>
                                        <p:attrNameLst>
                                          <p:attrName>ppt_x</p:attrName>
                                          <p:attrName>ppt_y</p:attrName>
                                        </p:attrNameLst>
                                      </p:cBhvr>
                                      <p:rCtr x="-33831" y="168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958183" y="1524000"/>
            <a:ext cx="103805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1. </a:t>
            </a:r>
            <a:r>
              <a:rPr lang="nl-NL" sz="3600" b="1" u="sng">
                <a:solidFill>
                  <a:srgbClr val="FF0000"/>
                </a:solidFill>
                <a:latin typeface="Times New Roman" pitchFamily="18" charset="0"/>
                <a:cs typeface="Times New Roman" pitchFamily="18" charset="0"/>
              </a:rPr>
              <a:t>Đối tượng tự nhiên và sản phẩm công nghệ.</a:t>
            </a:r>
            <a:endParaRPr lang="en-US" sz="3600" b="1" u="sng">
              <a:solidFill>
                <a:srgbClr val="FF0000"/>
              </a:solidFill>
              <a:latin typeface="Times New Roman" pitchFamily="18" charset="0"/>
              <a:cs typeface="Times New Roman" pitchFamily="18"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1540163061"/>
              </p:ext>
            </p:extLst>
          </p:nvPr>
        </p:nvGraphicFramePr>
        <p:xfrm>
          <a:off x="6385719" y="2514600"/>
          <a:ext cx="9175094" cy="6019800"/>
        </p:xfrm>
        <a:graphic>
          <a:graphicData uri="http://schemas.openxmlformats.org/drawingml/2006/table">
            <a:tbl>
              <a:tblPr firstRow="1" bandRow="1">
                <a:tableStyleId>{5C22544A-7EE6-4342-B048-85BDC9FD1C3A}</a:tableStyleId>
              </a:tblPr>
              <a:tblGrid>
                <a:gridCol w="4587547">
                  <a:extLst>
                    <a:ext uri="{9D8B030D-6E8A-4147-A177-3AD203B41FA5}">
                      <a16:colId xmlns:a16="http://schemas.microsoft.com/office/drawing/2014/main" val="20000"/>
                    </a:ext>
                  </a:extLst>
                </a:gridCol>
                <a:gridCol w="4587547">
                  <a:extLst>
                    <a:ext uri="{9D8B030D-6E8A-4147-A177-3AD203B41FA5}">
                      <a16:colId xmlns:a16="http://schemas.microsoft.com/office/drawing/2014/main" val="20001"/>
                    </a:ext>
                  </a:extLst>
                </a:gridCol>
              </a:tblGrid>
              <a:tr h="669507">
                <a:tc>
                  <a:txBody>
                    <a:bodyPr/>
                    <a:lstStyle/>
                    <a:p>
                      <a:pPr algn="ctr"/>
                      <a:r>
                        <a:rPr lang="en-US" b="0">
                          <a:latin typeface="Times New Roman" pitchFamily="18" charset="0"/>
                          <a:cs typeface="Times New Roman" pitchFamily="18" charset="0"/>
                        </a:rPr>
                        <a:t>Đối</a:t>
                      </a:r>
                      <a:r>
                        <a:rPr lang="en-US" b="0" baseline="0">
                          <a:latin typeface="Times New Roman" pitchFamily="18" charset="0"/>
                          <a:cs typeface="Times New Roman" pitchFamily="18" charset="0"/>
                        </a:rPr>
                        <a:t> tượng do con người </a:t>
                      </a:r>
                    </a:p>
                    <a:p>
                      <a:pPr algn="ctr"/>
                      <a:r>
                        <a:rPr lang="en-US" b="0" baseline="0">
                          <a:latin typeface="Times New Roman" pitchFamily="18" charset="0"/>
                          <a:cs typeface="Times New Roman" pitchFamily="18" charset="0"/>
                        </a:rPr>
                        <a:t>làm ra</a:t>
                      </a:r>
                      <a:endParaRPr lang="en-US" b="0">
                        <a:latin typeface="Times New Roman" pitchFamily="18" charset="0"/>
                        <a:cs typeface="Times New Roman" pitchFamily="18" charset="0"/>
                      </a:endParaRPr>
                    </a:p>
                  </a:txBody>
                  <a:tcPr/>
                </a:tc>
                <a:tc>
                  <a:txBody>
                    <a:bodyPr/>
                    <a:lstStyle/>
                    <a:p>
                      <a:pPr algn="ctr"/>
                      <a:r>
                        <a:rPr lang="en-US" b="0">
                          <a:latin typeface="Times New Roman" pitchFamily="18" charset="0"/>
                          <a:cs typeface="Times New Roman" pitchFamily="18" charset="0"/>
                        </a:rPr>
                        <a:t>Đối</a:t>
                      </a:r>
                      <a:r>
                        <a:rPr lang="en-US" b="0" baseline="0">
                          <a:latin typeface="Times New Roman" pitchFamily="18" charset="0"/>
                          <a:cs typeface="Times New Roman" pitchFamily="18" charset="0"/>
                        </a:rPr>
                        <a:t> tượng không phải con người làm ra</a:t>
                      </a:r>
                      <a:endParaRPr lang="en-US" b="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5044440">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bl>
          </a:graphicData>
        </a:graphic>
      </p:graphicFrame>
      <p:grpSp>
        <p:nvGrpSpPr>
          <p:cNvPr id="30" name="Group 29"/>
          <p:cNvGrpSpPr/>
          <p:nvPr/>
        </p:nvGrpSpPr>
        <p:grpSpPr>
          <a:xfrm>
            <a:off x="12592535" y="5650574"/>
            <a:ext cx="1866900" cy="2591673"/>
            <a:chOff x="1127920" y="3808379"/>
            <a:chExt cx="1866900" cy="2591673"/>
          </a:xfrm>
        </p:grpSpPr>
        <p:pic>
          <p:nvPicPr>
            <p:cNvPr id="3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802" t="41976" r="37993" b="42705"/>
            <a:stretch/>
          </p:blipFill>
          <p:spPr bwMode="auto">
            <a:xfrm>
              <a:off x="1127920" y="3808379"/>
              <a:ext cx="1784703" cy="213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1166020" y="5876832"/>
              <a:ext cx="1828800" cy="523220"/>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Cây xanh</a:t>
              </a:r>
            </a:p>
          </p:txBody>
        </p:sp>
      </p:grpSp>
      <p:grpSp>
        <p:nvGrpSpPr>
          <p:cNvPr id="33" name="Group 32"/>
          <p:cNvGrpSpPr/>
          <p:nvPr/>
        </p:nvGrpSpPr>
        <p:grpSpPr>
          <a:xfrm>
            <a:off x="6764845" y="3687886"/>
            <a:ext cx="1377407" cy="1605409"/>
            <a:chOff x="8541650" y="4471896"/>
            <a:chExt cx="1377407" cy="1605409"/>
          </a:xfrm>
        </p:grpSpPr>
        <p:pic>
          <p:nvPicPr>
            <p:cNvPr id="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36" t="44025" r="29187" b="43445"/>
            <a:stretch/>
          </p:blipFill>
          <p:spPr bwMode="auto">
            <a:xfrm>
              <a:off x="8541650" y="4471896"/>
              <a:ext cx="1293399" cy="1187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8653949" y="5538696"/>
              <a:ext cx="1265108" cy="538609"/>
            </a:xfrm>
            <a:prstGeom prst="rect">
              <a:avLst/>
            </a:prstGeom>
            <a:noFill/>
          </p:spPr>
          <p:txBody>
            <a:bodyPr wrap="square" rtlCol="0">
              <a:spAutoFit/>
            </a:bodyPr>
            <a:lstStyle/>
            <a:p>
              <a:r>
                <a:rPr lang="en-US" sz="2800" b="1">
                  <a:solidFill>
                    <a:srgbClr val="0000FF"/>
                  </a:solidFill>
                  <a:latin typeface="Times New Roman" pitchFamily="18" charset="0"/>
                  <a:cs typeface="Times New Roman" pitchFamily="18" charset="0"/>
                </a:rPr>
                <a:t>Nón lá</a:t>
              </a:r>
            </a:p>
          </p:txBody>
        </p:sp>
      </p:grpSp>
      <p:grpSp>
        <p:nvGrpSpPr>
          <p:cNvPr id="36" name="Group 35"/>
          <p:cNvGrpSpPr/>
          <p:nvPr/>
        </p:nvGrpSpPr>
        <p:grpSpPr>
          <a:xfrm>
            <a:off x="12204601" y="3708392"/>
            <a:ext cx="2302760" cy="1854208"/>
            <a:chOff x="8004220" y="3954271"/>
            <a:chExt cx="2302760" cy="1854208"/>
          </a:xfrm>
        </p:grpSpPr>
        <p:pic>
          <p:nvPicPr>
            <p:cNvPr id="3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768" t="43668" r="16204" b="43064"/>
            <a:stretch/>
          </p:blipFill>
          <p:spPr bwMode="auto">
            <a:xfrm>
              <a:off x="8004220" y="3954271"/>
              <a:ext cx="2302760" cy="131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8392154" y="5269870"/>
              <a:ext cx="1641784"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Hòn đảo</a:t>
              </a:r>
            </a:p>
          </p:txBody>
        </p:sp>
      </p:grpSp>
      <p:grpSp>
        <p:nvGrpSpPr>
          <p:cNvPr id="39" name="Group 38"/>
          <p:cNvGrpSpPr/>
          <p:nvPr/>
        </p:nvGrpSpPr>
        <p:grpSpPr>
          <a:xfrm>
            <a:off x="6614319" y="6091881"/>
            <a:ext cx="1789470" cy="2137719"/>
            <a:chOff x="13486725" y="3980844"/>
            <a:chExt cx="1789470" cy="2137719"/>
          </a:xfrm>
        </p:grpSpPr>
        <p:pic>
          <p:nvPicPr>
            <p:cNvPr id="4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935" t="57822" r="38445" b="25793"/>
            <a:stretch/>
          </p:blipFill>
          <p:spPr bwMode="auto">
            <a:xfrm>
              <a:off x="13718427" y="3980844"/>
              <a:ext cx="1400327" cy="1592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13486725" y="5579954"/>
              <a:ext cx="1789470"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Đèn học</a:t>
              </a:r>
            </a:p>
          </p:txBody>
        </p:sp>
      </p:grpSp>
      <p:grpSp>
        <p:nvGrpSpPr>
          <p:cNvPr id="42" name="Group 41"/>
          <p:cNvGrpSpPr/>
          <p:nvPr/>
        </p:nvGrpSpPr>
        <p:grpSpPr>
          <a:xfrm>
            <a:off x="9128919" y="3575441"/>
            <a:ext cx="1776420" cy="2368908"/>
            <a:chOff x="11333073" y="6746305"/>
            <a:chExt cx="1776420" cy="2368908"/>
          </a:xfrm>
        </p:grpSpPr>
        <p:pic>
          <p:nvPicPr>
            <p:cNvPr id="4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226" t="56620" r="29159" b="25793"/>
            <a:stretch/>
          </p:blipFill>
          <p:spPr bwMode="auto">
            <a:xfrm>
              <a:off x="11368207" y="6746305"/>
              <a:ext cx="1492822" cy="19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11333073" y="8576604"/>
              <a:ext cx="1776420" cy="538609"/>
            </a:xfrm>
            <a:prstGeom prst="rect">
              <a:avLst/>
            </a:prstGeom>
            <a:noFill/>
          </p:spPr>
          <p:txBody>
            <a:bodyPr wrap="square" rtlCol="0">
              <a:spAutoFit/>
            </a:bodyPr>
            <a:lstStyle/>
            <a:p>
              <a:r>
                <a:rPr lang="en-US" sz="2800" b="1">
                  <a:solidFill>
                    <a:srgbClr val="0000FF"/>
                  </a:solidFill>
                  <a:latin typeface="Times New Roman" pitchFamily="18" charset="0"/>
                  <a:cs typeface="Times New Roman" pitchFamily="18" charset="0"/>
                </a:rPr>
                <a:t>Quạt điện</a:t>
              </a:r>
            </a:p>
          </p:txBody>
        </p:sp>
      </p:grpSp>
      <p:grpSp>
        <p:nvGrpSpPr>
          <p:cNvPr id="48" name="Group 47"/>
          <p:cNvGrpSpPr/>
          <p:nvPr/>
        </p:nvGrpSpPr>
        <p:grpSpPr>
          <a:xfrm>
            <a:off x="8561753" y="6115944"/>
            <a:ext cx="2505932" cy="2137719"/>
            <a:chOff x="13261369" y="6743685"/>
            <a:chExt cx="2505932" cy="2137719"/>
          </a:xfrm>
        </p:grpSpPr>
        <p:pic>
          <p:nvPicPr>
            <p:cNvPr id="4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074" t="57822" r="15949" b="25793"/>
            <a:stretch/>
          </p:blipFill>
          <p:spPr bwMode="auto">
            <a:xfrm>
              <a:off x="13469619" y="6743685"/>
              <a:ext cx="2158275" cy="1660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Box 49"/>
            <p:cNvSpPr txBox="1"/>
            <p:nvPr/>
          </p:nvSpPr>
          <p:spPr>
            <a:xfrm>
              <a:off x="13261369" y="8342795"/>
              <a:ext cx="2505932" cy="538609"/>
            </a:xfrm>
            <a:prstGeom prst="rect">
              <a:avLst/>
            </a:prstGeom>
            <a:noFill/>
          </p:spPr>
          <p:txBody>
            <a:bodyPr wrap="square" rtlCol="0">
              <a:spAutoFit/>
            </a:bodyPr>
            <a:lstStyle/>
            <a:p>
              <a:pPr algn="ctr"/>
              <a:r>
                <a:rPr lang="en-US" sz="2800" b="1">
                  <a:solidFill>
                    <a:srgbClr val="0000FF"/>
                  </a:solidFill>
                  <a:latin typeface="Times New Roman" pitchFamily="18" charset="0"/>
                  <a:cs typeface="Times New Roman" pitchFamily="18" charset="0"/>
                </a:rPr>
                <a:t>Máy thu hình</a:t>
              </a:r>
            </a:p>
          </p:txBody>
        </p:sp>
      </p:grpSp>
      <p:sp>
        <p:nvSpPr>
          <p:cNvPr id="51" name="TextBox 50"/>
          <p:cNvSpPr txBox="1"/>
          <p:nvPr/>
        </p:nvSpPr>
        <p:spPr>
          <a:xfrm>
            <a:off x="594519" y="3248085"/>
            <a:ext cx="5562600" cy="4524315"/>
          </a:xfrm>
          <a:prstGeom prst="rect">
            <a:avLst/>
          </a:prstGeom>
          <a:noFill/>
        </p:spPr>
        <p:txBody>
          <a:bodyPr wrap="square" rtlCol="0">
            <a:spAutoFit/>
          </a:bodyPr>
          <a:lstStyle/>
          <a:p>
            <a:pPr indent="457200" algn="just"/>
            <a:r>
              <a:rPr lang="nl-NL" sz="3600" b="1" i="1">
                <a:solidFill>
                  <a:srgbClr val="FF3399"/>
                </a:solidFill>
                <a:latin typeface="Times New Roman" pitchFamily="18" charset="0"/>
                <a:cs typeface="Times New Roman" pitchFamily="18" charset="0"/>
              </a:rPr>
              <a:t>Sản phẩm công nghệ là sản phẩm do con người tạo ra để phục vụ cuộc sống. Đối tượng tự nhiên không phải do con người tạo ra mà có sẵn trong tự nhiên như: động vật, thực vật, đất, nước,...</a:t>
            </a:r>
            <a:endParaRPr lang="vi-VN" sz="3600" b="1" i="1" dirty="0">
              <a:solidFill>
                <a:srgbClr val="FF33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7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958183" y="1524000"/>
            <a:ext cx="120569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a:t>
            </a:r>
            <a:r>
              <a:rPr lang="nl-NL" sz="3600" b="1" u="sng">
                <a:solidFill>
                  <a:srgbClr val="FF0000"/>
                </a:solidFill>
                <a:latin typeface="Times New Roman" pitchFamily="18" charset="0"/>
                <a:cs typeface="Times New Roman" pitchFamily="18" charset="0"/>
              </a:rPr>
              <a:t>Tác dụng của một số sản phẩm công nghệ trong gia đình.</a:t>
            </a:r>
            <a:endParaRPr lang="en-US" sz="3600" b="1" u="sng">
              <a:solidFill>
                <a:srgbClr val="FF0000"/>
              </a:solidFill>
              <a:latin typeface="Times New Roman" pitchFamily="18" charset="0"/>
              <a:cs typeface="Times New Roman" pitchFamily="18" charset="0"/>
            </a:endParaRPr>
          </a:p>
        </p:txBody>
      </p:sp>
      <p:sp>
        <p:nvSpPr>
          <p:cNvPr id="51" name="TextBox 50"/>
          <p:cNvSpPr txBox="1"/>
          <p:nvPr/>
        </p:nvSpPr>
        <p:spPr>
          <a:xfrm>
            <a:off x="594519" y="2133600"/>
            <a:ext cx="15011400" cy="1754326"/>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Quan sát tranh, dựa vào các từ gợi ý: </a:t>
            </a:r>
            <a:r>
              <a:rPr lang="nl-NL" sz="3600" b="1" i="1">
                <a:solidFill>
                  <a:srgbClr val="FF0000"/>
                </a:solidFill>
                <a:latin typeface="Times New Roman" pitchFamily="18" charset="0"/>
                <a:cs typeface="Times New Roman" pitchFamily="18" charset="0"/>
              </a:rPr>
              <a:t>giải trí, làm mát, chiếu sáng, bảo quản thực phẩm</a:t>
            </a:r>
            <a:r>
              <a:rPr lang="nl-NL" sz="3600" b="1">
                <a:solidFill>
                  <a:srgbClr val="0000FF"/>
                </a:solidFill>
                <a:latin typeface="Times New Roman" pitchFamily="18" charset="0"/>
                <a:cs typeface="Times New Roman" pitchFamily="18" charset="0"/>
              </a:rPr>
              <a:t> Em hãy nêu tác dụng của các sản phẩm công nghệ có tên trong hình.</a:t>
            </a:r>
            <a:endParaRPr lang="vi-VN" sz="3600" b="1" i="1" dirty="0">
              <a:solidFill>
                <a:srgbClr val="0000FF"/>
              </a:solidFill>
              <a:latin typeface="Times New Roman" panose="02020603050405020304" pitchFamily="18" charset="0"/>
              <a:cs typeface="Times New Roman" panose="02020603050405020304" pitchFamily="18" charset="0"/>
            </a:endParaRPr>
          </a:p>
        </p:txBody>
      </p:sp>
      <p:pic>
        <p:nvPicPr>
          <p:cNvPr id="47" name="Picture 46"/>
          <p:cNvPicPr/>
          <p:nvPr/>
        </p:nvPicPr>
        <p:blipFill rotWithShape="1">
          <a:blip r:embed="rId2"/>
          <a:srcRect l="30447" t="28511" r="30207" b="17535"/>
          <a:stretch/>
        </p:blipFill>
        <p:spPr bwMode="auto">
          <a:xfrm>
            <a:off x="823119" y="3962400"/>
            <a:ext cx="7639565" cy="4724400"/>
          </a:xfrm>
          <a:prstGeom prst="rect">
            <a:avLst/>
          </a:prstGeom>
          <a:ln>
            <a:noFill/>
          </a:ln>
          <a:extLst>
            <a:ext uri="{53640926-AAD7-44D8-BBD7-CCE9431645EC}">
              <a14:shadowObscured xmlns:a14="http://schemas.microsoft.com/office/drawing/2010/main"/>
            </a:ext>
          </a:extLst>
        </p:spPr>
      </p:pic>
      <p:pic>
        <p:nvPicPr>
          <p:cNvPr id="52" name="Picture 51"/>
          <p:cNvPicPr/>
          <p:nvPr/>
        </p:nvPicPr>
        <p:blipFill rotWithShape="1">
          <a:blip r:embed="rId3"/>
          <a:srcRect l="30336" t="35633" r="29772" b="29176"/>
          <a:stretch/>
        </p:blipFill>
        <p:spPr bwMode="auto">
          <a:xfrm>
            <a:off x="8987181" y="4279232"/>
            <a:ext cx="6781800" cy="40907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201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par>
                                <p:cTn id="13" presetID="10"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958183" y="1524000"/>
            <a:ext cx="120569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a:t>
            </a:r>
            <a:r>
              <a:rPr lang="nl-NL" sz="3600" b="1" u="sng">
                <a:solidFill>
                  <a:srgbClr val="FF0000"/>
                </a:solidFill>
                <a:latin typeface="Times New Roman" pitchFamily="18" charset="0"/>
                <a:cs typeface="Times New Roman" pitchFamily="18" charset="0"/>
              </a:rPr>
              <a:t>Tác dụng của một số sản phẩm công nghệ trong gia đình.</a:t>
            </a:r>
            <a:endParaRPr lang="en-US" sz="3600" b="1" u="sng">
              <a:solidFill>
                <a:srgbClr val="FF0000"/>
              </a:solidFill>
              <a:latin typeface="Times New Roman" pitchFamily="18" charset="0"/>
              <a:cs typeface="Times New Roman" pitchFamily="18" charset="0"/>
            </a:endParaRPr>
          </a:p>
        </p:txBody>
      </p:sp>
      <p:sp>
        <p:nvSpPr>
          <p:cNvPr id="51" name="TextBox 50"/>
          <p:cNvSpPr txBox="1"/>
          <p:nvPr/>
        </p:nvSpPr>
        <p:spPr>
          <a:xfrm>
            <a:off x="594519" y="2133600"/>
            <a:ext cx="15011400" cy="1754326"/>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Quan sát tranh, dựa vào các từ gợi ý: </a:t>
            </a:r>
            <a:r>
              <a:rPr lang="nl-NL" sz="3600" b="1" i="1">
                <a:solidFill>
                  <a:srgbClr val="FF0000"/>
                </a:solidFill>
                <a:latin typeface="Times New Roman" pitchFamily="18" charset="0"/>
                <a:cs typeface="Times New Roman" pitchFamily="18" charset="0"/>
              </a:rPr>
              <a:t>giải trí, làm mát, chiếu sáng, bảo quản thực phẩm</a:t>
            </a:r>
            <a:r>
              <a:rPr lang="nl-NL" sz="3600" b="1">
                <a:solidFill>
                  <a:srgbClr val="0000FF"/>
                </a:solidFill>
                <a:latin typeface="Times New Roman" pitchFamily="18" charset="0"/>
                <a:cs typeface="Times New Roman" pitchFamily="18" charset="0"/>
              </a:rPr>
              <a:t> Em hãy nêu tác dụng của các sản phẩm công nghệ có tên trong hình.</a:t>
            </a:r>
            <a:endParaRPr lang="vi-VN" sz="3600" b="1" i="1" dirty="0">
              <a:solidFill>
                <a:srgbClr val="0000FF"/>
              </a:solidFill>
              <a:latin typeface="Times New Roman" panose="02020603050405020304" pitchFamily="18" charset="0"/>
              <a:cs typeface="Times New Roman" panose="02020603050405020304" pitchFamily="18" charset="0"/>
            </a:endParaRPr>
          </a:p>
        </p:txBody>
      </p:sp>
      <p:pic>
        <p:nvPicPr>
          <p:cNvPr id="47" name="Picture 46"/>
          <p:cNvPicPr/>
          <p:nvPr/>
        </p:nvPicPr>
        <p:blipFill rotWithShape="1">
          <a:blip r:embed="rId2"/>
          <a:srcRect l="30447" t="28511" r="50679" b="44512"/>
          <a:stretch/>
        </p:blipFill>
        <p:spPr bwMode="auto">
          <a:xfrm>
            <a:off x="575427" y="3903968"/>
            <a:ext cx="4972092" cy="3411232"/>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2"/>
          <a:srcRect l="51283" t="28511" r="30207" b="45565"/>
          <a:stretch/>
        </p:blipFill>
        <p:spPr bwMode="auto">
          <a:xfrm>
            <a:off x="6186061" y="3904184"/>
            <a:ext cx="4543058" cy="341101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30447" t="55488" r="50741" b="17535"/>
          <a:stretch/>
        </p:blipFill>
        <p:spPr bwMode="auto">
          <a:xfrm>
            <a:off x="10805319" y="3904184"/>
            <a:ext cx="4800600" cy="3563416"/>
          </a:xfrm>
          <a:prstGeom prst="rect">
            <a:avLst/>
          </a:prstGeom>
          <a:ln>
            <a:noFill/>
          </a:ln>
          <a:extLst>
            <a:ext uri="{53640926-AAD7-44D8-BBD7-CCE9431645EC}">
              <a14:shadowObscured xmlns:a14="http://schemas.microsoft.com/office/drawing/2010/main"/>
            </a:ext>
          </a:extLst>
        </p:spPr>
      </p:pic>
      <p:sp>
        <p:nvSpPr>
          <p:cNvPr id="15" name="TextBox 14"/>
          <p:cNvSpPr txBox="1"/>
          <p:nvPr/>
        </p:nvSpPr>
        <p:spPr>
          <a:xfrm>
            <a:off x="1966119" y="7439656"/>
            <a:ext cx="2667000" cy="646331"/>
          </a:xfrm>
          <a:prstGeom prst="rect">
            <a:avLst/>
          </a:prstGeom>
          <a:noFill/>
        </p:spPr>
        <p:txBody>
          <a:bodyPr wrap="square" rtlCol="0">
            <a:spAutoFit/>
          </a:bodyPr>
          <a:lstStyle/>
          <a:p>
            <a:pPr indent="457200" algn="just"/>
            <a:r>
              <a:rPr lang="nl-NL" sz="3600" b="1">
                <a:solidFill>
                  <a:srgbClr val="FF0000"/>
                </a:solidFill>
                <a:latin typeface="Times New Roman" pitchFamily="18" charset="0"/>
                <a:cs typeface="Times New Roman" pitchFamily="18" charset="0"/>
              </a:rPr>
              <a:t>Giải trí</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928519" y="7507069"/>
            <a:ext cx="4953000" cy="646331"/>
          </a:xfrm>
          <a:prstGeom prst="rect">
            <a:avLst/>
          </a:prstGeom>
          <a:noFill/>
        </p:spPr>
        <p:txBody>
          <a:bodyPr wrap="square" rtlCol="0">
            <a:spAutoFit/>
          </a:bodyPr>
          <a:lstStyle/>
          <a:p>
            <a:pPr indent="457200" algn="just"/>
            <a:r>
              <a:rPr lang="nl-NL" sz="3600" b="1">
                <a:solidFill>
                  <a:srgbClr val="FF0000"/>
                </a:solidFill>
                <a:latin typeface="Times New Roman" pitchFamily="18" charset="0"/>
                <a:cs typeface="Times New Roman" pitchFamily="18" charset="0"/>
              </a:rPr>
              <a:t>Bảo quản thực phẩm</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2176919" y="7462162"/>
            <a:ext cx="2667000" cy="646331"/>
          </a:xfrm>
          <a:prstGeom prst="rect">
            <a:avLst/>
          </a:prstGeom>
          <a:noFill/>
        </p:spPr>
        <p:txBody>
          <a:bodyPr wrap="square" rtlCol="0">
            <a:spAutoFit/>
          </a:bodyPr>
          <a:lstStyle/>
          <a:p>
            <a:pPr indent="457200" algn="just"/>
            <a:r>
              <a:rPr lang="nl-NL" sz="3600" b="1">
                <a:solidFill>
                  <a:srgbClr val="FF0000"/>
                </a:solidFill>
                <a:latin typeface="Times New Roman" pitchFamily="18" charset="0"/>
                <a:cs typeface="Times New Roman" pitchFamily="18" charset="0"/>
              </a:rPr>
              <a:t>Giải trí</a:t>
            </a:r>
            <a:endParaRPr lang="vi-VN"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44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Box 14"/>
          <p:cNvSpPr txBox="1">
            <a:spLocks noChangeArrowheads="1"/>
          </p:cNvSpPr>
          <p:nvPr/>
        </p:nvSpPr>
        <p:spPr bwMode="auto">
          <a:xfrm>
            <a:off x="958183" y="1524000"/>
            <a:ext cx="12056936"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200" b="1" u="sng">
                <a:solidFill>
                  <a:srgbClr val="FF0000"/>
                </a:solidFill>
                <a:latin typeface="Times New Roman" pitchFamily="18" charset="0"/>
              </a:rPr>
              <a:t>2. </a:t>
            </a:r>
            <a:r>
              <a:rPr lang="nl-NL" sz="3600" b="1" u="sng">
                <a:solidFill>
                  <a:srgbClr val="FF0000"/>
                </a:solidFill>
                <a:latin typeface="Times New Roman" pitchFamily="18" charset="0"/>
                <a:cs typeface="Times New Roman" pitchFamily="18" charset="0"/>
              </a:rPr>
              <a:t>Tác dụng của một số sản phẩm công nghệ trong gia đình.</a:t>
            </a:r>
            <a:endParaRPr lang="en-US" sz="3600" b="1" u="sng">
              <a:solidFill>
                <a:srgbClr val="FF0000"/>
              </a:solidFill>
              <a:latin typeface="Times New Roman" pitchFamily="18" charset="0"/>
              <a:cs typeface="Times New Roman" pitchFamily="18" charset="0"/>
            </a:endParaRPr>
          </a:p>
        </p:txBody>
      </p:sp>
      <p:sp>
        <p:nvSpPr>
          <p:cNvPr id="51" name="TextBox 50"/>
          <p:cNvSpPr txBox="1"/>
          <p:nvPr/>
        </p:nvSpPr>
        <p:spPr>
          <a:xfrm>
            <a:off x="594519" y="2133600"/>
            <a:ext cx="15011400" cy="1754326"/>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Quan sát tranh, dựa vào các từ gợi ý: </a:t>
            </a:r>
            <a:r>
              <a:rPr lang="nl-NL" sz="3600" b="1" i="1">
                <a:solidFill>
                  <a:srgbClr val="FF0000"/>
                </a:solidFill>
                <a:latin typeface="Times New Roman" pitchFamily="18" charset="0"/>
                <a:cs typeface="Times New Roman" pitchFamily="18" charset="0"/>
              </a:rPr>
              <a:t>giải trí, làm mát, chiếu sáng, bảo quản thực phẩm</a:t>
            </a:r>
            <a:r>
              <a:rPr lang="nl-NL" sz="3600" b="1">
                <a:solidFill>
                  <a:srgbClr val="0000FF"/>
                </a:solidFill>
                <a:latin typeface="Times New Roman" pitchFamily="18" charset="0"/>
                <a:cs typeface="Times New Roman" pitchFamily="18" charset="0"/>
              </a:rPr>
              <a:t> Em hãy nêu tác dụng của các sản phẩm công nghệ có tên trong hình.</a:t>
            </a:r>
            <a:endParaRPr lang="vi-VN" sz="3600" b="1" i="1" dirty="0">
              <a:solidFill>
                <a:srgbClr val="0000FF"/>
              </a:solidFill>
              <a:latin typeface="Times New Roman" panose="02020603050405020304" pitchFamily="18" charset="0"/>
              <a:cs typeface="Times New Roman" panose="02020603050405020304" pitchFamily="18" charset="0"/>
            </a:endParaRPr>
          </a:p>
        </p:txBody>
      </p:sp>
      <p:pic>
        <p:nvPicPr>
          <p:cNvPr id="47" name="Picture 46"/>
          <p:cNvPicPr/>
          <p:nvPr/>
        </p:nvPicPr>
        <p:blipFill rotWithShape="1">
          <a:blip r:embed="rId2"/>
          <a:srcRect l="51368" t="55488" r="30207" b="17535"/>
          <a:stretch/>
        </p:blipFill>
        <p:spPr bwMode="auto">
          <a:xfrm>
            <a:off x="1279521" y="4049037"/>
            <a:ext cx="6174028" cy="3863236"/>
          </a:xfrm>
          <a:prstGeom prst="rect">
            <a:avLst/>
          </a:prstGeom>
          <a:ln>
            <a:noFill/>
          </a:ln>
          <a:extLst>
            <a:ext uri="{53640926-AAD7-44D8-BBD7-CCE9431645EC}">
              <a14:shadowObscured xmlns:a14="http://schemas.microsoft.com/office/drawing/2010/main"/>
            </a:ext>
          </a:extLst>
        </p:spPr>
      </p:pic>
      <p:pic>
        <p:nvPicPr>
          <p:cNvPr id="52" name="Picture 51"/>
          <p:cNvPicPr/>
          <p:nvPr/>
        </p:nvPicPr>
        <p:blipFill rotWithShape="1">
          <a:blip r:embed="rId3"/>
          <a:srcRect l="30336" t="35633" r="29772" b="29176"/>
          <a:stretch/>
        </p:blipFill>
        <p:spPr bwMode="auto">
          <a:xfrm>
            <a:off x="8537997" y="4014590"/>
            <a:ext cx="5848721" cy="3605409"/>
          </a:xfrm>
          <a:prstGeom prst="rect">
            <a:avLst/>
          </a:prstGeom>
          <a:ln>
            <a:noFill/>
          </a:ln>
          <a:extLst>
            <a:ext uri="{53640926-AAD7-44D8-BBD7-CCE9431645EC}">
              <a14:shadowObscured xmlns:a14="http://schemas.microsoft.com/office/drawing/2010/main"/>
            </a:ext>
          </a:extLst>
        </p:spPr>
      </p:pic>
      <p:sp>
        <p:nvSpPr>
          <p:cNvPr id="12" name="TextBox 11"/>
          <p:cNvSpPr txBox="1"/>
          <p:nvPr/>
        </p:nvSpPr>
        <p:spPr>
          <a:xfrm>
            <a:off x="2575719" y="7912273"/>
            <a:ext cx="2667000" cy="646331"/>
          </a:xfrm>
          <a:prstGeom prst="rect">
            <a:avLst/>
          </a:prstGeom>
          <a:noFill/>
        </p:spPr>
        <p:txBody>
          <a:bodyPr wrap="square" rtlCol="0">
            <a:spAutoFit/>
          </a:bodyPr>
          <a:lstStyle/>
          <a:p>
            <a:pPr algn="ctr"/>
            <a:r>
              <a:rPr lang="nl-NL" sz="3600" b="1">
                <a:solidFill>
                  <a:srgbClr val="FF0000"/>
                </a:solidFill>
                <a:latin typeface="Times New Roman" pitchFamily="18" charset="0"/>
                <a:cs typeface="Times New Roman" pitchFamily="18" charset="0"/>
              </a:rPr>
              <a:t>Làm mát</a:t>
            </a:r>
            <a:endParaRPr lang="vi-VN" sz="3600" b="1" dirty="0">
              <a:solidFill>
                <a:srgbClr val="0000FF"/>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0348119" y="7696200"/>
            <a:ext cx="2971800" cy="646331"/>
          </a:xfrm>
          <a:prstGeom prst="rect">
            <a:avLst/>
          </a:prstGeom>
          <a:noFill/>
        </p:spPr>
        <p:txBody>
          <a:bodyPr wrap="square" rtlCol="0">
            <a:spAutoFit/>
          </a:bodyPr>
          <a:lstStyle/>
          <a:p>
            <a:pPr algn="ctr"/>
            <a:r>
              <a:rPr lang="nl-NL" sz="3600" b="1">
                <a:solidFill>
                  <a:srgbClr val="FF0000"/>
                </a:solidFill>
                <a:latin typeface="Times New Roman" pitchFamily="18" charset="0"/>
                <a:cs typeface="Times New Roman" pitchFamily="18" charset="0"/>
              </a:rPr>
              <a:t>Chiếu sáng</a:t>
            </a:r>
            <a:endParaRPr lang="vi-VN" sz="3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988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38405925"/>
              </p:ext>
            </p:extLst>
          </p:nvPr>
        </p:nvGraphicFramePr>
        <p:xfrm>
          <a:off x="823119" y="3886200"/>
          <a:ext cx="14782800" cy="2438400"/>
        </p:xfrm>
        <a:graphic>
          <a:graphicData uri="http://schemas.openxmlformats.org/drawingml/2006/table">
            <a:tbl>
              <a:tblPr firstRow="1" bandRow="1">
                <a:tableStyleId>{5C22544A-7EE6-4342-B048-85BDC9FD1C3A}</a:tableStyleId>
              </a:tblPr>
              <a:tblGrid>
                <a:gridCol w="2956560">
                  <a:extLst>
                    <a:ext uri="{9D8B030D-6E8A-4147-A177-3AD203B41FA5}">
                      <a16:colId xmlns:a16="http://schemas.microsoft.com/office/drawing/2014/main" val="20000"/>
                    </a:ext>
                  </a:extLst>
                </a:gridCol>
                <a:gridCol w="2956560">
                  <a:extLst>
                    <a:ext uri="{9D8B030D-6E8A-4147-A177-3AD203B41FA5}">
                      <a16:colId xmlns:a16="http://schemas.microsoft.com/office/drawing/2014/main" val="20001"/>
                    </a:ext>
                  </a:extLst>
                </a:gridCol>
                <a:gridCol w="2956560">
                  <a:extLst>
                    <a:ext uri="{9D8B030D-6E8A-4147-A177-3AD203B41FA5}">
                      <a16:colId xmlns:a16="http://schemas.microsoft.com/office/drawing/2014/main" val="20002"/>
                    </a:ext>
                  </a:extLst>
                </a:gridCol>
                <a:gridCol w="2956560">
                  <a:extLst>
                    <a:ext uri="{9D8B030D-6E8A-4147-A177-3AD203B41FA5}">
                      <a16:colId xmlns:a16="http://schemas.microsoft.com/office/drawing/2014/main" val="20003"/>
                    </a:ext>
                  </a:extLst>
                </a:gridCol>
                <a:gridCol w="2956560">
                  <a:extLst>
                    <a:ext uri="{9D8B030D-6E8A-4147-A177-3AD203B41FA5}">
                      <a16:colId xmlns:a16="http://schemas.microsoft.com/office/drawing/2014/main" val="20004"/>
                    </a:ext>
                  </a:extLst>
                </a:gridCol>
              </a:tblGrid>
              <a:tr h="1065508">
                <a:tc>
                  <a:txBody>
                    <a:bodyPr/>
                    <a:lstStyle/>
                    <a:p>
                      <a:pPr algn="ctr"/>
                      <a:r>
                        <a:rPr lang="en-US">
                          <a:latin typeface="Times New Roman" pitchFamily="18" charset="0"/>
                          <a:cs typeface="Times New Roman" pitchFamily="18" charset="0"/>
                        </a:rPr>
                        <a:t>Làm</a:t>
                      </a:r>
                      <a:r>
                        <a:rPr lang="en-US" baseline="0">
                          <a:latin typeface="Times New Roman" pitchFamily="18" charset="0"/>
                          <a:cs typeface="Times New Roman" pitchFamily="18" charset="0"/>
                        </a:rPr>
                        <a:t> mát căn phòng</a:t>
                      </a:r>
                      <a:endParaRPr lang="en-US">
                        <a:latin typeface="Times New Roman" pitchFamily="18" charset="0"/>
                        <a:cs typeface="Times New Roman" pitchFamily="18" charset="0"/>
                      </a:endParaRPr>
                    </a:p>
                  </a:txBody>
                  <a:tcPr>
                    <a:solidFill>
                      <a:srgbClr val="0000FF"/>
                    </a:solidFill>
                  </a:tcPr>
                </a:tc>
                <a:tc>
                  <a:txBody>
                    <a:bodyPr/>
                    <a:lstStyle/>
                    <a:p>
                      <a:pPr algn="ctr"/>
                      <a:r>
                        <a:rPr lang="en-US">
                          <a:latin typeface="Times New Roman" pitchFamily="18" charset="0"/>
                          <a:cs typeface="Times New Roman" pitchFamily="18" charset="0"/>
                        </a:rPr>
                        <a:t>Chiếu sáng</a:t>
                      </a:r>
                      <a:r>
                        <a:rPr lang="en-US" baseline="0">
                          <a:latin typeface="Times New Roman" pitchFamily="18" charset="0"/>
                          <a:cs typeface="Times New Roman" pitchFamily="18" charset="0"/>
                        </a:rPr>
                        <a:t> </a:t>
                      </a:r>
                      <a:r>
                        <a:rPr lang="en-US">
                          <a:latin typeface="Times New Roman" pitchFamily="18" charset="0"/>
                          <a:cs typeface="Times New Roman" pitchFamily="18" charset="0"/>
                        </a:rPr>
                        <a:t>căn</a:t>
                      </a:r>
                      <a:r>
                        <a:rPr lang="en-US" baseline="0">
                          <a:latin typeface="Times New Roman" pitchFamily="18" charset="0"/>
                          <a:cs typeface="Times New Roman" pitchFamily="18" charset="0"/>
                        </a:rPr>
                        <a:t> phòng</a:t>
                      </a:r>
                      <a:endParaRPr lang="en-US">
                        <a:latin typeface="Times New Roman" pitchFamily="18" charset="0"/>
                        <a:cs typeface="Times New Roman" pitchFamily="18" charset="0"/>
                      </a:endParaRPr>
                    </a:p>
                  </a:txBody>
                  <a:tcPr>
                    <a:solidFill>
                      <a:srgbClr val="00B050"/>
                    </a:solidFill>
                  </a:tcPr>
                </a:tc>
                <a:tc>
                  <a:txBody>
                    <a:bodyPr/>
                    <a:lstStyle/>
                    <a:p>
                      <a:pPr algn="ctr"/>
                      <a:r>
                        <a:rPr lang="en-US">
                          <a:latin typeface="Times New Roman" pitchFamily="18" charset="0"/>
                          <a:cs typeface="Times New Roman" pitchFamily="18" charset="0"/>
                        </a:rPr>
                        <a:t>Cất</a:t>
                      </a:r>
                      <a:r>
                        <a:rPr lang="en-US" baseline="0">
                          <a:latin typeface="Times New Roman" pitchFamily="18" charset="0"/>
                          <a:cs typeface="Times New Roman" pitchFamily="18" charset="0"/>
                        </a:rPr>
                        <a:t> giữ và giảo quan thức ăn</a:t>
                      </a:r>
                      <a:endParaRPr lang="en-US">
                        <a:latin typeface="Times New Roman" pitchFamily="18" charset="0"/>
                        <a:cs typeface="Times New Roman" pitchFamily="18" charset="0"/>
                      </a:endParaRPr>
                    </a:p>
                  </a:txBody>
                  <a:tcPr>
                    <a:solidFill>
                      <a:srgbClr val="FF3399"/>
                    </a:solidFill>
                  </a:tcPr>
                </a:tc>
                <a:tc>
                  <a:txBody>
                    <a:bodyPr/>
                    <a:lstStyle/>
                    <a:p>
                      <a:pPr algn="ctr"/>
                      <a:r>
                        <a:rPr lang="en-US">
                          <a:latin typeface="Times New Roman" pitchFamily="18" charset="0"/>
                          <a:cs typeface="Times New Roman" pitchFamily="18" charset="0"/>
                        </a:rPr>
                        <a:t>Chiếu</a:t>
                      </a:r>
                      <a:r>
                        <a:rPr lang="en-US" baseline="0">
                          <a:latin typeface="Times New Roman" pitchFamily="18" charset="0"/>
                          <a:cs typeface="Times New Roman" pitchFamily="18" charset="0"/>
                        </a:rPr>
                        <a:t> những bộ phim hay</a:t>
                      </a:r>
                      <a:endParaRPr lang="en-US">
                        <a:latin typeface="Times New Roman" pitchFamily="18" charset="0"/>
                        <a:cs typeface="Times New Roman" pitchFamily="18" charset="0"/>
                      </a:endParaRPr>
                    </a:p>
                  </a:txBody>
                  <a:tcPr>
                    <a:solidFill>
                      <a:srgbClr val="FFDB69"/>
                    </a:solidFill>
                  </a:tcPr>
                </a:tc>
                <a:tc>
                  <a:txBody>
                    <a:bodyPr/>
                    <a:lstStyle/>
                    <a:p>
                      <a:pPr algn="ctr"/>
                      <a:r>
                        <a:rPr lang="en-US">
                          <a:latin typeface="Times New Roman" pitchFamily="18" charset="0"/>
                          <a:cs typeface="Times New Roman" pitchFamily="18" charset="0"/>
                        </a:rPr>
                        <a:t>Làm</a:t>
                      </a:r>
                      <a:r>
                        <a:rPr lang="en-US" baseline="0">
                          <a:latin typeface="Times New Roman" pitchFamily="18" charset="0"/>
                          <a:cs typeface="Times New Roman" pitchFamily="18" charset="0"/>
                        </a:rPr>
                        <a:t> nóng thức ăn</a:t>
                      </a:r>
                      <a:endParaRPr lang="en-US">
                        <a:latin typeface="Times New Roman" pitchFamily="18" charset="0"/>
                        <a:cs typeface="Times New Roman" pitchFamily="18" charset="0"/>
                      </a:endParaRPr>
                    </a:p>
                  </a:txBody>
                  <a:tcPr>
                    <a:solidFill>
                      <a:schemeClr val="accent6">
                        <a:lumMod val="75000"/>
                      </a:schemeClr>
                    </a:solidFill>
                  </a:tcPr>
                </a:tc>
                <a:extLst>
                  <a:ext uri="{0D108BD9-81ED-4DB2-BD59-A6C34878D82A}">
                    <a16:rowId xmlns:a16="http://schemas.microsoft.com/office/drawing/2014/main" val="10000"/>
                  </a:ext>
                </a:extLst>
              </a:tr>
              <a:tr h="137289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bl>
          </a:graphicData>
        </a:graphic>
      </p:graphicFrame>
      <p:sp>
        <p:nvSpPr>
          <p:cNvPr id="46" name="Text Box 14"/>
          <p:cNvSpPr txBox="1">
            <a:spLocks noChangeArrowheads="1"/>
          </p:cNvSpPr>
          <p:nvPr/>
        </p:nvSpPr>
        <p:spPr bwMode="auto">
          <a:xfrm>
            <a:off x="958183" y="1524000"/>
            <a:ext cx="14571536" cy="125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0"/>
              </a:spcBef>
              <a:defRPr/>
            </a:pPr>
            <a:r>
              <a:rPr lang="en-US" sz="3600" b="1">
                <a:solidFill>
                  <a:srgbClr val="FF0000"/>
                </a:solidFill>
                <a:latin typeface="Times New Roman" pitchFamily="18" charset="0"/>
                <a:cs typeface="Times New Roman" pitchFamily="18" charset="0"/>
              </a:rPr>
              <a:t>2. </a:t>
            </a:r>
            <a:r>
              <a:rPr lang="nl-NL" sz="3600" b="1">
                <a:solidFill>
                  <a:srgbClr val="FF0000"/>
                </a:solidFill>
                <a:latin typeface="Times New Roman" pitchFamily="18" charset="0"/>
                <a:cs typeface="Times New Roman" pitchFamily="18" charset="0"/>
              </a:rPr>
              <a:t>Thực hành quan sát và nêu một số sản phẩm công nghệ và đối tượng tự nhiên.</a:t>
            </a:r>
            <a:endParaRPr lang="en-US" sz="3600" b="1">
              <a:solidFill>
                <a:srgbClr val="FF0000"/>
              </a:solidFill>
              <a:latin typeface="Times New Roman" pitchFamily="18" charset="0"/>
              <a:cs typeface="Times New Roman" pitchFamily="18" charset="0"/>
            </a:endParaRPr>
          </a:p>
        </p:txBody>
      </p:sp>
      <p:sp>
        <p:nvSpPr>
          <p:cNvPr id="51" name="TextBox 50"/>
          <p:cNvSpPr txBox="1"/>
          <p:nvPr/>
        </p:nvSpPr>
        <p:spPr>
          <a:xfrm>
            <a:off x="594519" y="2667000"/>
            <a:ext cx="15011400" cy="1200329"/>
          </a:xfrm>
          <a:prstGeom prst="rect">
            <a:avLst/>
          </a:prstGeom>
          <a:noFill/>
        </p:spPr>
        <p:txBody>
          <a:bodyPr wrap="square" rtlCol="0">
            <a:spAutoFit/>
          </a:bodyPr>
          <a:lstStyle/>
          <a:p>
            <a:pPr indent="457200" algn="just"/>
            <a:r>
              <a:rPr lang="nl-NL" sz="3600" b="1">
                <a:solidFill>
                  <a:srgbClr val="0000FF"/>
                </a:solidFill>
                <a:latin typeface="Times New Roman" pitchFamily="18" charset="0"/>
                <a:cs typeface="Times New Roman" pitchFamily="18" charset="0"/>
              </a:rPr>
              <a:t>Hãy kể tên các sản phẩm công nghệ mà em biết có tác dụng như mô tả dưới đây:</a:t>
            </a:r>
            <a:endParaRPr lang="vi-VN" sz="3600" b="1" i="1" dirty="0">
              <a:solidFill>
                <a:srgbClr val="0000FF"/>
              </a:solidFill>
              <a:latin typeface="Times New Roman" panose="02020603050405020304" pitchFamily="18" charset="0"/>
              <a:cs typeface="Times New Roman" panose="02020603050405020304" pitchFamily="18" charset="0"/>
            </a:endParaRPr>
          </a:p>
        </p:txBody>
      </p:sp>
      <p:sp>
        <p:nvSpPr>
          <p:cNvPr id="8" name="Rectangle 7"/>
          <p:cNvSpPr/>
          <p:nvPr/>
        </p:nvSpPr>
        <p:spPr>
          <a:xfrm>
            <a:off x="977550" y="4953000"/>
            <a:ext cx="2664970" cy="1138773"/>
          </a:xfrm>
          <a:prstGeom prst="rect">
            <a:avLst/>
          </a:prstGeom>
        </p:spPr>
        <p:txBody>
          <a:bodyPr wrap="square">
            <a:spAutoFit/>
          </a:bodyPr>
          <a:lstStyle/>
          <a:p>
            <a:pPr algn="just"/>
            <a:r>
              <a:rPr lang="nl-NL" sz="3400" b="1">
                <a:solidFill>
                  <a:srgbClr val="0000FF"/>
                </a:solidFill>
                <a:latin typeface="Times New Roman" pitchFamily="18" charset="0"/>
                <a:cs typeface="Times New Roman" pitchFamily="18" charset="0"/>
              </a:rPr>
              <a:t>quạt, máy điều hoà,...</a:t>
            </a:r>
            <a:endParaRPr lang="en-US" sz="3400" b="1">
              <a:solidFill>
                <a:srgbClr val="0000FF"/>
              </a:solidFill>
              <a:latin typeface="Times New Roman" pitchFamily="18" charset="0"/>
              <a:cs typeface="Times New Roman" pitchFamily="18" charset="0"/>
            </a:endParaRPr>
          </a:p>
        </p:txBody>
      </p:sp>
      <p:sp>
        <p:nvSpPr>
          <p:cNvPr id="9" name="Rectangle 8"/>
          <p:cNvSpPr/>
          <p:nvPr/>
        </p:nvSpPr>
        <p:spPr>
          <a:xfrm>
            <a:off x="3861374" y="5029200"/>
            <a:ext cx="2752946" cy="1138773"/>
          </a:xfrm>
          <a:prstGeom prst="rect">
            <a:avLst/>
          </a:prstGeom>
        </p:spPr>
        <p:txBody>
          <a:bodyPr wrap="square">
            <a:spAutoFit/>
          </a:bodyPr>
          <a:lstStyle/>
          <a:p>
            <a:pPr algn="just"/>
            <a:r>
              <a:rPr lang="nl-NL" sz="3400" b="1">
                <a:solidFill>
                  <a:srgbClr val="0000FF"/>
                </a:solidFill>
                <a:latin typeface="Times New Roman" pitchFamily="18" charset="0"/>
                <a:cs typeface="Times New Roman" pitchFamily="18" charset="0"/>
              </a:rPr>
              <a:t>Bóng đèn điện,...</a:t>
            </a:r>
            <a:endParaRPr lang="en-US" sz="3400" b="1">
              <a:solidFill>
                <a:srgbClr val="0000FF"/>
              </a:solidFill>
              <a:latin typeface="Times New Roman" pitchFamily="18" charset="0"/>
              <a:cs typeface="Times New Roman" pitchFamily="18" charset="0"/>
            </a:endParaRPr>
          </a:p>
        </p:txBody>
      </p:sp>
      <p:sp>
        <p:nvSpPr>
          <p:cNvPr id="10" name="Rectangle 9"/>
          <p:cNvSpPr/>
          <p:nvPr/>
        </p:nvSpPr>
        <p:spPr>
          <a:xfrm>
            <a:off x="7263562" y="5029200"/>
            <a:ext cx="1941557" cy="615553"/>
          </a:xfrm>
          <a:prstGeom prst="rect">
            <a:avLst/>
          </a:prstGeom>
        </p:spPr>
        <p:txBody>
          <a:bodyPr wrap="none">
            <a:spAutoFit/>
          </a:bodyPr>
          <a:lstStyle/>
          <a:p>
            <a:r>
              <a:rPr lang="nl-NL" sz="3400" b="1">
                <a:solidFill>
                  <a:srgbClr val="0000FF"/>
                </a:solidFill>
                <a:latin typeface="Times New Roman" pitchFamily="18" charset="0"/>
                <a:cs typeface="Times New Roman" pitchFamily="18" charset="0"/>
              </a:rPr>
              <a:t>tủ lạnh,...</a:t>
            </a:r>
            <a:endParaRPr lang="en-US" sz="3400" b="1">
              <a:solidFill>
                <a:srgbClr val="0000FF"/>
              </a:solidFill>
              <a:latin typeface="Times New Roman" pitchFamily="18" charset="0"/>
              <a:cs typeface="Times New Roman" pitchFamily="18" charset="0"/>
            </a:endParaRPr>
          </a:p>
        </p:txBody>
      </p:sp>
      <p:sp>
        <p:nvSpPr>
          <p:cNvPr id="11" name="Rectangle 10"/>
          <p:cNvSpPr/>
          <p:nvPr/>
        </p:nvSpPr>
        <p:spPr>
          <a:xfrm>
            <a:off x="10278915" y="5029200"/>
            <a:ext cx="1364604" cy="615553"/>
          </a:xfrm>
          <a:prstGeom prst="rect">
            <a:avLst/>
          </a:prstGeom>
        </p:spPr>
        <p:txBody>
          <a:bodyPr wrap="none">
            <a:spAutoFit/>
          </a:bodyPr>
          <a:lstStyle/>
          <a:p>
            <a:r>
              <a:rPr lang="nl-NL" sz="3400" b="1">
                <a:solidFill>
                  <a:srgbClr val="0000FF"/>
                </a:solidFill>
                <a:latin typeface="Times New Roman" pitchFamily="18" charset="0"/>
                <a:cs typeface="Times New Roman" pitchFamily="18" charset="0"/>
              </a:rPr>
              <a:t>Tivi,...</a:t>
            </a:r>
            <a:endParaRPr lang="en-US" sz="3400" b="1">
              <a:solidFill>
                <a:srgbClr val="0000FF"/>
              </a:solidFill>
              <a:latin typeface="Times New Roman" pitchFamily="18" charset="0"/>
              <a:cs typeface="Times New Roman" pitchFamily="18" charset="0"/>
            </a:endParaRPr>
          </a:p>
        </p:txBody>
      </p:sp>
      <p:sp>
        <p:nvSpPr>
          <p:cNvPr id="14" name="Rectangle 13"/>
          <p:cNvSpPr/>
          <p:nvPr/>
        </p:nvSpPr>
        <p:spPr>
          <a:xfrm>
            <a:off x="12710319" y="5029200"/>
            <a:ext cx="2819400" cy="1138773"/>
          </a:xfrm>
          <a:prstGeom prst="rect">
            <a:avLst/>
          </a:prstGeom>
        </p:spPr>
        <p:txBody>
          <a:bodyPr wrap="square">
            <a:spAutoFit/>
          </a:bodyPr>
          <a:lstStyle/>
          <a:p>
            <a:pPr algn="just"/>
            <a:r>
              <a:rPr lang="nl-NL" sz="3400" b="1">
                <a:solidFill>
                  <a:srgbClr val="0000FF"/>
                </a:solidFill>
                <a:latin typeface="Times New Roman" pitchFamily="18" charset="0"/>
                <a:cs typeface="Times New Roman" pitchFamily="18" charset="0"/>
              </a:rPr>
              <a:t>bếp điện, bếp ga,...</a:t>
            </a:r>
            <a:endParaRPr lang="en-US" sz="3400" b="1">
              <a:solidFill>
                <a:srgbClr val="0000FF"/>
              </a:solidFill>
              <a:latin typeface="Times New Roman" pitchFamily="18" charset="0"/>
              <a:cs typeface="Times New Roman" pitchFamily="18" charset="0"/>
            </a:endParaRPr>
          </a:p>
        </p:txBody>
      </p:sp>
      <p:grpSp>
        <p:nvGrpSpPr>
          <p:cNvPr id="22" name="Group 21"/>
          <p:cNvGrpSpPr/>
          <p:nvPr/>
        </p:nvGrpSpPr>
        <p:grpSpPr>
          <a:xfrm>
            <a:off x="762631" y="6599536"/>
            <a:ext cx="14675176" cy="1754326"/>
            <a:chOff x="1204119" y="4876800"/>
            <a:chExt cx="13563600" cy="2519089"/>
          </a:xfrm>
        </p:grpSpPr>
        <p:sp>
          <p:nvSpPr>
            <p:cNvPr id="23" name="Plaque 22"/>
            <p:cNvSpPr/>
            <p:nvPr/>
          </p:nvSpPr>
          <p:spPr>
            <a:xfrm>
              <a:off x="1204119" y="4888476"/>
              <a:ext cx="13563600" cy="2438399"/>
            </a:xfrm>
            <a:prstGeom prst="plaqu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432719" y="4876800"/>
              <a:ext cx="12997381" cy="2519089"/>
            </a:xfrm>
            <a:prstGeom prst="rect">
              <a:avLst/>
            </a:prstGeom>
            <a:noFill/>
          </p:spPr>
          <p:txBody>
            <a:bodyPr wrap="square" rtlCol="0">
              <a:spAutoFit/>
            </a:bodyPr>
            <a:lstStyle/>
            <a:p>
              <a:pPr indent="457200" algn="just"/>
              <a:r>
                <a:rPr lang="nl-NL" sz="3600" b="1">
                  <a:solidFill>
                    <a:srgbClr val="FF0000"/>
                  </a:solidFill>
                  <a:latin typeface="Times New Roman" pitchFamily="18" charset="0"/>
                  <a:cs typeface="Times New Roman" pitchFamily="18" charset="0"/>
                </a:rPr>
                <a:t>Những sản phẩm công nghệ trong gia đình thường được dùng để phục vụ các nhu cầu ăn, mặc, nghỉ ngơi, học tập và giải trí của cong người.</a:t>
              </a:r>
              <a:endParaRPr lang="vi-VN" sz="3600" b="1" i="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4195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1075</TotalTime>
  <Words>537</Words>
  <Application>Microsoft Office PowerPoint</Application>
  <PresentationFormat>Custom</PresentationFormat>
  <Paragraphs>62</Paragraphs>
  <Slides>10</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ACER</cp:lastModifiedBy>
  <cp:revision>241</cp:revision>
  <dcterms:created xsi:type="dcterms:W3CDTF">2022-07-10T01:37:20Z</dcterms:created>
  <dcterms:modified xsi:type="dcterms:W3CDTF">2024-05-22T02:21:21Z</dcterms:modified>
</cp:coreProperties>
</file>